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италий Свиридов" userId="308ce57febc63895" providerId="LiveId" clId="{A1527352-AC74-4D49-A3C8-0C9214F4EA5D}"/>
    <pc:docChg chg="undo custSel addSld modSld sldOrd modMainMaster">
      <pc:chgData name="Виталий Свиридов" userId="308ce57febc63895" providerId="LiveId" clId="{A1527352-AC74-4D49-A3C8-0C9214F4EA5D}" dt="2022-12-05T00:19:48.405" v="310" actId="20577"/>
      <pc:docMkLst>
        <pc:docMk/>
      </pc:docMkLst>
      <pc:sldChg chg="modSp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114548320" sldId="256"/>
        </pc:sldMkLst>
        <pc:spChg chg="mod">
          <ac:chgData name="Виталий Свиридов" userId="308ce57febc63895" providerId="LiveId" clId="{A1527352-AC74-4D49-A3C8-0C9214F4EA5D}" dt="2022-12-04T17:21:01.927" v="232" actId="20577"/>
          <ac:spMkLst>
            <pc:docMk/>
            <pc:sldMk cId="114548320" sldId="256"/>
            <ac:spMk id="2" creationId="{BD22C8C2-9984-4A04-A6FA-F565C96F50A1}"/>
          </ac:spMkLst>
        </pc:spChg>
        <pc:spChg chg="mod">
          <ac:chgData name="Виталий Свиридов" userId="308ce57febc63895" providerId="LiveId" clId="{A1527352-AC74-4D49-A3C8-0C9214F4EA5D}" dt="2022-12-04T17:20:47.048" v="231" actId="14861"/>
          <ac:spMkLst>
            <pc:docMk/>
            <pc:sldMk cId="114548320" sldId="256"/>
            <ac:spMk id="3" creationId="{DCC10A30-EBF6-49FF-8729-AB6B8BF2566F}"/>
          </ac:spMkLst>
        </pc:spChg>
      </pc:sldChg>
      <pc:sldChg chg="modSp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607015946" sldId="257"/>
        </pc:sldMkLst>
        <pc:spChg chg="mod">
          <ac:chgData name="Виталий Свиридов" userId="308ce57febc63895" providerId="LiveId" clId="{A1527352-AC74-4D49-A3C8-0C9214F4EA5D}" dt="2022-12-04T17:21:31.351" v="233" actId="14861"/>
          <ac:spMkLst>
            <pc:docMk/>
            <pc:sldMk cId="607015946" sldId="257"/>
            <ac:spMk id="2" creationId="{52D49D85-9C5F-4E53-8242-9243E28FAA2F}"/>
          </ac:spMkLst>
        </pc:spChg>
      </pc:sldChg>
      <pc:sldChg chg="addSp delSp modSp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2367691696" sldId="258"/>
        </pc:sldMkLst>
        <pc:spChg chg="mod">
          <ac:chgData name="Виталий Свиридов" userId="308ce57febc63895" providerId="LiveId" clId="{A1527352-AC74-4D49-A3C8-0C9214F4EA5D}" dt="2022-12-04T17:22:46.173" v="260" actId="14861"/>
          <ac:spMkLst>
            <pc:docMk/>
            <pc:sldMk cId="2367691696" sldId="258"/>
            <ac:spMk id="2" creationId="{52D49D85-9C5F-4E53-8242-9243E28FAA2F}"/>
          </ac:spMkLst>
        </pc:spChg>
        <pc:spChg chg="add mod">
          <ac:chgData name="Виталий Свиридов" userId="308ce57febc63895" providerId="LiveId" clId="{A1527352-AC74-4D49-A3C8-0C9214F4EA5D}" dt="2022-12-04T16:04:14.597" v="0" actId="478"/>
          <ac:spMkLst>
            <pc:docMk/>
            <pc:sldMk cId="2367691696" sldId="258"/>
            <ac:spMk id="3" creationId="{A374072F-BEDE-4C30-8E99-14F5A869D362}"/>
          </ac:spMkLst>
        </pc:spChg>
        <pc:picChg chg="del">
          <ac:chgData name="Виталий Свиридов" userId="308ce57febc63895" providerId="LiveId" clId="{A1527352-AC74-4D49-A3C8-0C9214F4EA5D}" dt="2022-12-04T16:04:14.597" v="0" actId="478"/>
          <ac:picMkLst>
            <pc:docMk/>
            <pc:sldMk cId="2367691696" sldId="258"/>
            <ac:picMk id="2050" creationId="{A65D603A-4C2E-4F68-9DA0-F9B0EC786B9A}"/>
          </ac:picMkLst>
        </pc:picChg>
        <pc:picChg chg="add mod">
          <ac:chgData name="Виталий Свиридов" userId="308ce57febc63895" providerId="LiveId" clId="{A1527352-AC74-4D49-A3C8-0C9214F4EA5D}" dt="2022-12-04T16:04:27.787" v="3" actId="1076"/>
          <ac:picMkLst>
            <pc:docMk/>
            <pc:sldMk cId="2367691696" sldId="258"/>
            <ac:picMk id="3074" creationId="{1F7BC2CB-C225-4D7D-A014-417E4091891D}"/>
          </ac:picMkLst>
        </pc:picChg>
      </pc:sldChg>
      <pc:sldChg chg="addSp delSp modSp add mod modTransition">
        <pc:chgData name="Виталий Свиридов" userId="308ce57febc63895" providerId="LiveId" clId="{A1527352-AC74-4D49-A3C8-0C9214F4EA5D}" dt="2022-12-05T00:19:48.405" v="310" actId="20577"/>
        <pc:sldMkLst>
          <pc:docMk/>
          <pc:sldMk cId="2081157538" sldId="259"/>
        </pc:sldMkLst>
        <pc:spChg chg="mod">
          <ac:chgData name="Виталий Свиридов" userId="308ce57febc63895" providerId="LiveId" clId="{A1527352-AC74-4D49-A3C8-0C9214F4EA5D}" dt="2022-12-05T00:19:48.405" v="310" actId="20577"/>
          <ac:spMkLst>
            <pc:docMk/>
            <pc:sldMk cId="2081157538" sldId="259"/>
            <ac:spMk id="2" creationId="{52D49D85-9C5F-4E53-8242-9243E28FAA2F}"/>
          </ac:spMkLst>
        </pc:spChg>
        <pc:spChg chg="del">
          <ac:chgData name="Виталий Свиридов" userId="308ce57febc63895" providerId="LiveId" clId="{A1527352-AC74-4D49-A3C8-0C9214F4EA5D}" dt="2022-12-04T16:08:34.568" v="59"/>
          <ac:spMkLst>
            <pc:docMk/>
            <pc:sldMk cId="2081157538" sldId="259"/>
            <ac:spMk id="3" creationId="{A374072F-BEDE-4C30-8E99-14F5A869D362}"/>
          </ac:spMkLst>
        </pc:spChg>
        <pc:spChg chg="add mod">
          <ac:chgData name="Виталий Свиридов" userId="308ce57febc63895" providerId="LiveId" clId="{A1527352-AC74-4D49-A3C8-0C9214F4EA5D}" dt="2022-12-04T16:12:07.737" v="68" actId="478"/>
          <ac:spMkLst>
            <pc:docMk/>
            <pc:sldMk cId="2081157538" sldId="259"/>
            <ac:spMk id="4" creationId="{E1BCC707-B9EF-4B9A-87B2-C6E1AC564FC7}"/>
          </ac:spMkLst>
        </pc:spChg>
        <pc:picChg chg="add mod">
          <ac:chgData name="Виталий Свиридов" userId="308ce57febc63895" providerId="LiveId" clId="{A1527352-AC74-4D49-A3C8-0C9214F4EA5D}" dt="2022-12-04T16:12:18.204" v="71" actId="1076"/>
          <ac:picMkLst>
            <pc:docMk/>
            <pc:sldMk cId="2081157538" sldId="259"/>
            <ac:picMk id="6" creationId="{799077F7-8265-46AB-9450-C61A2ECA39BA}"/>
          </ac:picMkLst>
        </pc:picChg>
        <pc:picChg chg="del">
          <ac:chgData name="Виталий Свиридов" userId="308ce57febc63895" providerId="LiveId" clId="{A1527352-AC74-4D49-A3C8-0C9214F4EA5D}" dt="2022-12-04T16:07:20.865" v="57" actId="478"/>
          <ac:picMkLst>
            <pc:docMk/>
            <pc:sldMk cId="2081157538" sldId="259"/>
            <ac:picMk id="3074" creationId="{1F7BC2CB-C225-4D7D-A014-417E4091891D}"/>
          </ac:picMkLst>
        </pc:picChg>
        <pc:picChg chg="add del mod">
          <ac:chgData name="Виталий Свиридов" userId="308ce57febc63895" providerId="LiveId" clId="{A1527352-AC74-4D49-A3C8-0C9214F4EA5D}" dt="2022-12-04T16:12:07.737" v="68" actId="478"/>
          <ac:picMkLst>
            <pc:docMk/>
            <pc:sldMk cId="2081157538" sldId="259"/>
            <ac:picMk id="4098" creationId="{ED68DCC5-A5A4-4A9F-AE92-263C43139D96}"/>
          </ac:picMkLst>
        </pc:picChg>
      </pc:sldChg>
      <pc:sldChg chg="addSp delSp modSp add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1403929890" sldId="260"/>
        </pc:sldMkLst>
        <pc:spChg chg="mod">
          <ac:chgData name="Виталий Свиридов" userId="308ce57febc63895" providerId="LiveId" clId="{A1527352-AC74-4D49-A3C8-0C9214F4EA5D}" dt="2022-12-04T17:23:03.742" v="262" actId="14861"/>
          <ac:spMkLst>
            <pc:docMk/>
            <pc:sldMk cId="1403929890" sldId="260"/>
            <ac:spMk id="2" creationId="{52D49D85-9C5F-4E53-8242-9243E28FAA2F}"/>
          </ac:spMkLst>
        </pc:spChg>
        <pc:picChg chg="del">
          <ac:chgData name="Виталий Свиридов" userId="308ce57febc63895" providerId="LiveId" clId="{A1527352-AC74-4D49-A3C8-0C9214F4EA5D}" dt="2022-12-04T16:24:37.754" v="75" actId="478"/>
          <ac:picMkLst>
            <pc:docMk/>
            <pc:sldMk cId="1403929890" sldId="260"/>
            <ac:picMk id="6" creationId="{799077F7-8265-46AB-9450-C61A2ECA39BA}"/>
          </ac:picMkLst>
        </pc:picChg>
        <pc:picChg chg="add mod">
          <ac:chgData name="Виталий Свиридов" userId="308ce57febc63895" providerId="LiveId" clId="{A1527352-AC74-4D49-A3C8-0C9214F4EA5D}" dt="2022-12-04T16:25:10.308" v="78" actId="1076"/>
          <ac:picMkLst>
            <pc:docMk/>
            <pc:sldMk cId="1403929890" sldId="260"/>
            <ac:picMk id="5122" creationId="{5E00A039-EF73-43CA-B6D2-E2525E21A8A1}"/>
          </ac:picMkLst>
        </pc:picChg>
      </pc:sldChg>
      <pc:sldChg chg="addSp delSp modSp add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4107440489" sldId="261"/>
        </pc:sldMkLst>
        <pc:spChg chg="mod">
          <ac:chgData name="Виталий Свиридов" userId="308ce57febc63895" providerId="LiveId" clId="{A1527352-AC74-4D49-A3C8-0C9214F4EA5D}" dt="2022-12-04T17:23:57.347" v="263" actId="14861"/>
          <ac:spMkLst>
            <pc:docMk/>
            <pc:sldMk cId="4107440489" sldId="261"/>
            <ac:spMk id="2" creationId="{52D49D85-9C5F-4E53-8242-9243E28FAA2F}"/>
          </ac:spMkLst>
        </pc:spChg>
        <pc:spChg chg="del">
          <ac:chgData name="Виталий Свиридов" userId="308ce57febc63895" providerId="LiveId" clId="{A1527352-AC74-4D49-A3C8-0C9214F4EA5D}" dt="2022-12-04T16:27:58.431" v="91"/>
          <ac:spMkLst>
            <pc:docMk/>
            <pc:sldMk cId="4107440489" sldId="261"/>
            <ac:spMk id="4" creationId="{E1BCC707-B9EF-4B9A-87B2-C6E1AC564FC7}"/>
          </ac:spMkLst>
        </pc:spChg>
        <pc:picChg chg="del">
          <ac:chgData name="Виталий Свиридов" userId="308ce57febc63895" providerId="LiveId" clId="{A1527352-AC74-4D49-A3C8-0C9214F4EA5D}" dt="2022-12-04T16:27:35.331" v="90" actId="478"/>
          <ac:picMkLst>
            <pc:docMk/>
            <pc:sldMk cId="4107440489" sldId="261"/>
            <ac:picMk id="5122" creationId="{5E00A039-EF73-43CA-B6D2-E2525E21A8A1}"/>
          </ac:picMkLst>
        </pc:picChg>
        <pc:picChg chg="add mod">
          <ac:chgData name="Виталий Свиридов" userId="308ce57febc63895" providerId="LiveId" clId="{A1527352-AC74-4D49-A3C8-0C9214F4EA5D}" dt="2022-12-04T16:54:13.292" v="108" actId="1076"/>
          <ac:picMkLst>
            <pc:docMk/>
            <pc:sldMk cId="4107440489" sldId="261"/>
            <ac:picMk id="6146" creationId="{F27E3F96-B715-4E93-8061-43A62B1E0223}"/>
          </ac:picMkLst>
        </pc:picChg>
      </pc:sldChg>
      <pc:sldChg chg="addSp delSp modSp add mod ord modTransition">
        <pc:chgData name="Виталий Свиридов" userId="308ce57febc63895" providerId="LiveId" clId="{A1527352-AC74-4D49-A3C8-0C9214F4EA5D}" dt="2022-12-05T00:18:41.844" v="309"/>
        <pc:sldMkLst>
          <pc:docMk/>
          <pc:sldMk cId="1947107130" sldId="262"/>
        </pc:sldMkLst>
        <pc:spChg chg="mod">
          <ac:chgData name="Виталий Свиридов" userId="308ce57febc63895" providerId="LiveId" clId="{A1527352-AC74-4D49-A3C8-0C9214F4EA5D}" dt="2022-12-04T17:22:23.245" v="257" actId="14861"/>
          <ac:spMkLst>
            <pc:docMk/>
            <pc:sldMk cId="1947107130" sldId="262"/>
            <ac:spMk id="2" creationId="{52D49D85-9C5F-4E53-8242-9243E28FAA2F}"/>
          </ac:spMkLst>
        </pc:spChg>
        <pc:spChg chg="add del mod">
          <ac:chgData name="Виталий Свиридов" userId="308ce57febc63895" providerId="LiveId" clId="{A1527352-AC74-4D49-A3C8-0C9214F4EA5D}" dt="2022-12-04T16:53:29.588" v="96" actId="478"/>
          <ac:spMkLst>
            <pc:docMk/>
            <pc:sldMk cId="1947107130" sldId="262"/>
            <ac:spMk id="5" creationId="{D99A4160-492F-4079-BF4D-400649C2C314}"/>
          </ac:spMkLst>
        </pc:spChg>
        <pc:spChg chg="add del mod">
          <ac:chgData name="Виталий Свиридов" userId="308ce57febc63895" providerId="LiveId" clId="{A1527352-AC74-4D49-A3C8-0C9214F4EA5D}" dt="2022-12-04T16:53:34.364" v="99" actId="22"/>
          <ac:spMkLst>
            <pc:docMk/>
            <pc:sldMk cId="1947107130" sldId="262"/>
            <ac:spMk id="6" creationId="{980D7D94-9F37-44F5-A8A1-4B6527300672}"/>
          </ac:spMkLst>
        </pc:spChg>
        <pc:picChg chg="add del">
          <ac:chgData name="Виталий Свиридов" userId="308ce57febc63895" providerId="LiveId" clId="{A1527352-AC74-4D49-A3C8-0C9214F4EA5D}" dt="2022-12-04T16:53:29.981" v="97" actId="22"/>
          <ac:picMkLst>
            <pc:docMk/>
            <pc:sldMk cId="1947107130" sldId="262"/>
            <ac:picMk id="4" creationId="{7B71F51F-E3B2-4C38-941D-3077E38BA7BD}"/>
          </ac:picMkLst>
        </pc:picChg>
        <pc:picChg chg="add mod ord">
          <ac:chgData name="Виталий Свиридов" userId="308ce57febc63895" providerId="LiveId" clId="{A1527352-AC74-4D49-A3C8-0C9214F4EA5D}" dt="2022-12-04T16:54:03.708" v="107" actId="1076"/>
          <ac:picMkLst>
            <pc:docMk/>
            <pc:sldMk cId="1947107130" sldId="262"/>
            <ac:picMk id="8" creationId="{61FE39B5-E97D-4E13-A2B0-F009A6CFACEB}"/>
          </ac:picMkLst>
        </pc:picChg>
        <pc:picChg chg="add del">
          <ac:chgData name="Виталий Свиридов" userId="308ce57febc63895" providerId="LiveId" clId="{A1527352-AC74-4D49-A3C8-0C9214F4EA5D}" dt="2022-12-04T16:53:32.518" v="98" actId="478"/>
          <ac:picMkLst>
            <pc:docMk/>
            <pc:sldMk cId="1947107130" sldId="262"/>
            <ac:picMk id="6146" creationId="{F27E3F96-B715-4E93-8061-43A62B1E0223}"/>
          </ac:picMkLst>
        </pc:picChg>
      </pc:sldChg>
      <pc:sldChg chg="addSp delSp modSp add mod ord modTransition">
        <pc:chgData name="Виталий Свиридов" userId="308ce57febc63895" providerId="LiveId" clId="{A1527352-AC74-4D49-A3C8-0C9214F4EA5D}" dt="2022-12-05T00:18:41.844" v="309"/>
        <pc:sldMkLst>
          <pc:docMk/>
          <pc:sldMk cId="3554541714" sldId="263"/>
        </pc:sldMkLst>
        <pc:spChg chg="mod">
          <ac:chgData name="Виталий Свиридов" userId="308ce57febc63895" providerId="LiveId" clId="{A1527352-AC74-4D49-A3C8-0C9214F4EA5D}" dt="2022-12-05T00:09:09.198" v="287" actId="20577"/>
          <ac:spMkLst>
            <pc:docMk/>
            <pc:sldMk cId="3554541714" sldId="263"/>
            <ac:spMk id="2" creationId="{52D49D85-9C5F-4E53-8242-9243E28FAA2F}"/>
          </ac:spMkLst>
        </pc:spChg>
        <pc:spChg chg="add mod">
          <ac:chgData name="Виталий Свиридов" userId="308ce57febc63895" providerId="LiveId" clId="{A1527352-AC74-4D49-A3C8-0C9214F4EA5D}" dt="2022-12-04T16:58:51.728" v="112" actId="478"/>
          <ac:spMkLst>
            <pc:docMk/>
            <pc:sldMk cId="3554541714" sldId="263"/>
            <ac:spMk id="3" creationId="{39F3B227-1AEF-4EED-AADE-00CBBC135FF2}"/>
          </ac:spMkLst>
        </pc:spChg>
        <pc:picChg chg="del">
          <ac:chgData name="Виталий Свиридов" userId="308ce57febc63895" providerId="LiveId" clId="{A1527352-AC74-4D49-A3C8-0C9214F4EA5D}" dt="2022-12-04T16:58:51.728" v="112" actId="478"/>
          <ac:picMkLst>
            <pc:docMk/>
            <pc:sldMk cId="3554541714" sldId="263"/>
            <ac:picMk id="6146" creationId="{F27E3F96-B715-4E93-8061-43A62B1E0223}"/>
          </ac:picMkLst>
        </pc:picChg>
        <pc:picChg chg="add del mod">
          <ac:chgData name="Виталий Свиридов" userId="308ce57febc63895" providerId="LiveId" clId="{A1527352-AC74-4D49-A3C8-0C9214F4EA5D}" dt="2022-12-04T17:01:42.444" v="127" actId="478"/>
          <ac:picMkLst>
            <pc:docMk/>
            <pc:sldMk cId="3554541714" sldId="263"/>
            <ac:picMk id="7170" creationId="{D123EB2C-20A2-4634-A718-3A5FEC298008}"/>
          </ac:picMkLst>
        </pc:picChg>
        <pc:picChg chg="add mod">
          <ac:chgData name="Виталий Свиридов" userId="308ce57febc63895" providerId="LiveId" clId="{A1527352-AC74-4D49-A3C8-0C9214F4EA5D}" dt="2022-12-04T17:02:13.758" v="132" actId="1076"/>
          <ac:picMkLst>
            <pc:docMk/>
            <pc:sldMk cId="3554541714" sldId="263"/>
            <ac:picMk id="7172" creationId="{0F059A84-F238-4AC2-9AD6-AFD814FB35B9}"/>
          </ac:picMkLst>
        </pc:picChg>
      </pc:sldChg>
      <pc:sldChg chg="modSp add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2595034415" sldId="264"/>
        </pc:sldMkLst>
        <pc:spChg chg="mod">
          <ac:chgData name="Виталий Свиридов" userId="308ce57febc63895" providerId="LiveId" clId="{A1527352-AC74-4D49-A3C8-0C9214F4EA5D}" dt="2022-12-05T00:09:20.209" v="293" actId="20577"/>
          <ac:spMkLst>
            <pc:docMk/>
            <pc:sldMk cId="2595034415" sldId="264"/>
            <ac:spMk id="2" creationId="{52D49D85-9C5F-4E53-8242-9243E28FAA2F}"/>
          </ac:spMkLst>
        </pc:spChg>
      </pc:sldChg>
      <pc:sldChg chg="delSp modSp add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2952923347" sldId="265"/>
        </pc:sldMkLst>
        <pc:spChg chg="mod">
          <ac:chgData name="Виталий Свиридов" userId="308ce57febc63895" providerId="LiveId" clId="{A1527352-AC74-4D49-A3C8-0C9214F4EA5D}" dt="2022-12-04T17:24:57.836" v="273" actId="14861"/>
          <ac:spMkLst>
            <pc:docMk/>
            <pc:sldMk cId="2952923347" sldId="265"/>
            <ac:spMk id="2" creationId="{52D49D85-9C5F-4E53-8242-9243E28FAA2F}"/>
          </ac:spMkLst>
        </pc:spChg>
        <pc:spChg chg="mod">
          <ac:chgData name="Виталий Свиридов" userId="308ce57febc63895" providerId="LiveId" clId="{A1527352-AC74-4D49-A3C8-0C9214F4EA5D}" dt="2022-12-04T17:25:02.307" v="274" actId="14861"/>
          <ac:spMkLst>
            <pc:docMk/>
            <pc:sldMk cId="2952923347" sldId="265"/>
            <ac:spMk id="3" creationId="{39F3B227-1AEF-4EED-AADE-00CBBC135FF2}"/>
          </ac:spMkLst>
        </pc:spChg>
        <pc:picChg chg="del">
          <ac:chgData name="Виталий Свиридов" userId="308ce57febc63895" providerId="LiveId" clId="{A1527352-AC74-4D49-A3C8-0C9214F4EA5D}" dt="2022-12-04T17:10:00.930" v="134" actId="478"/>
          <ac:picMkLst>
            <pc:docMk/>
            <pc:sldMk cId="2952923347" sldId="265"/>
            <ac:picMk id="7170" creationId="{D123EB2C-20A2-4634-A718-3A5FEC298008}"/>
          </ac:picMkLst>
        </pc:picChg>
      </pc:sldChg>
      <pc:sldChg chg="addSp delSp modSp add mod modTransition">
        <pc:chgData name="Виталий Свиридов" userId="308ce57febc63895" providerId="LiveId" clId="{A1527352-AC74-4D49-A3C8-0C9214F4EA5D}" dt="2022-12-05T00:18:41.844" v="309"/>
        <pc:sldMkLst>
          <pc:docMk/>
          <pc:sldMk cId="3003263660" sldId="266"/>
        </pc:sldMkLst>
        <pc:spChg chg="mod">
          <ac:chgData name="Виталий Свиридов" userId="308ce57febc63895" providerId="LiveId" clId="{A1527352-AC74-4D49-A3C8-0C9214F4EA5D}" dt="2022-12-04T17:25:15.292" v="275" actId="14861"/>
          <ac:spMkLst>
            <pc:docMk/>
            <pc:sldMk cId="3003263660" sldId="266"/>
            <ac:spMk id="2" creationId="{52D49D85-9C5F-4E53-8242-9243E28FAA2F}"/>
          </ac:spMkLst>
        </pc:spChg>
        <pc:spChg chg="del mod">
          <ac:chgData name="Виталий Свиридов" userId="308ce57febc63895" providerId="LiveId" clId="{A1527352-AC74-4D49-A3C8-0C9214F4EA5D}" dt="2022-12-04T17:17:45.329" v="227"/>
          <ac:spMkLst>
            <pc:docMk/>
            <pc:sldMk cId="3003263660" sldId="266"/>
            <ac:spMk id="3" creationId="{39F3B227-1AEF-4EED-AADE-00CBBC135FF2}"/>
          </ac:spMkLst>
        </pc:spChg>
        <pc:spChg chg="add mod">
          <ac:chgData name="Виталий Свиридов" userId="308ce57febc63895" providerId="LiveId" clId="{A1527352-AC74-4D49-A3C8-0C9214F4EA5D}" dt="2022-12-04T19:19:51.497" v="276" actId="478"/>
          <ac:spMkLst>
            <pc:docMk/>
            <pc:sldMk cId="3003263660" sldId="266"/>
            <ac:spMk id="3" creationId="{65E6164B-8C8C-4739-9AE9-D4468E1102F8}"/>
          </ac:spMkLst>
        </pc:spChg>
        <pc:picChg chg="add mod">
          <ac:chgData name="Виталий Свиридов" userId="308ce57febc63895" providerId="LiveId" clId="{A1527352-AC74-4D49-A3C8-0C9214F4EA5D}" dt="2022-12-04T19:20:04.943" v="279" actId="1076"/>
          <ac:picMkLst>
            <pc:docMk/>
            <pc:sldMk cId="3003263660" sldId="266"/>
            <ac:picMk id="1026" creationId="{0E9BA03B-CCE2-4A9B-A108-E9247E3CFC8A}"/>
          </ac:picMkLst>
        </pc:picChg>
        <pc:picChg chg="add del mod">
          <ac:chgData name="Виталий Свиридов" userId="308ce57febc63895" providerId="LiveId" clId="{A1527352-AC74-4D49-A3C8-0C9214F4EA5D}" dt="2022-12-04T19:19:51.497" v="276" actId="478"/>
          <ac:picMkLst>
            <pc:docMk/>
            <pc:sldMk cId="3003263660" sldId="266"/>
            <ac:picMk id="8194" creationId="{E5274A2F-845F-4121-A4DF-B7E4F938AAB2}"/>
          </ac:picMkLst>
        </pc:picChg>
      </pc:sldChg>
      <pc:sldMasterChg chg="modTransition modSldLayout">
        <pc:chgData name="Виталий Свиридов" userId="308ce57febc63895" providerId="LiveId" clId="{A1527352-AC74-4D49-A3C8-0C9214F4EA5D}" dt="2022-12-05T00:18:41.844" v="309"/>
        <pc:sldMasterMkLst>
          <pc:docMk/>
          <pc:sldMasterMk cId="563057783" sldId="2147483648"/>
        </pc:sldMasterMkLst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1111111968" sldId="2147483649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4226797947" sldId="2147483650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746776802" sldId="2147483651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3947679136" sldId="2147483652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20317149" sldId="2147483653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2790500819" sldId="2147483654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2143814531" sldId="2147483655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3942683647" sldId="2147483656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940095239" sldId="2147483657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3227295810" sldId="2147483658"/>
          </pc:sldLayoutMkLst>
        </pc:sldLayoutChg>
        <pc:sldLayoutChg chg="modTransition">
          <pc:chgData name="Виталий Свиридов" userId="308ce57febc63895" providerId="LiveId" clId="{A1527352-AC74-4D49-A3C8-0C9214F4EA5D}" dt="2022-12-05T00:18:41.844" v="309"/>
          <pc:sldLayoutMkLst>
            <pc:docMk/>
            <pc:sldMasterMk cId="563057783" sldId="2147483648"/>
            <pc:sldLayoutMk cId="427724453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E02E7-F3B9-4792-A494-8793CFAAB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D2113C-CD18-492B-BD02-185B94719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58AA0-EE36-4034-8577-C0FC52EA3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AF9C9A-860A-42E6-90F5-6C173FAF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75E96-DA84-4C4D-AF94-3FB4E93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11196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2F92C-E73E-4DEF-B7DA-F45312FA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80E48B-2104-4B0B-BA90-A5ECBABBF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6C9051-E3B4-4DCC-8060-15A93637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65C7CB-44E5-4729-BE60-4C70F37C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C83913-2ADE-43AD-81CB-DE592077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958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26726D-3835-417A-9A51-58B91B7F2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72FA4-1905-48D8-858B-8F293DDC1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0F3BD-F906-4329-AA4C-28415977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426FD-33C8-41B3-BD5F-998BE1AB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30AAE-0E59-4659-AA38-BC2D6050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24453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4E151-358D-44A4-B6ED-35B823D1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B03459-E270-48E1-805D-4479CE36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A5948-258F-48B9-B181-9F600BE11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57009-4CC5-4833-8DD3-7AB9CDA8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D551B-1516-462F-8499-F4D3B0B0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79794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4727E-62EA-4502-99EE-A8CDB1E7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CEA112-A184-459B-910E-F67E942B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9E9B8-15E1-4724-BB9D-6B6C92B9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C9326-4CF6-41BA-8E74-28CA1B65F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9BB89B-92AA-4010-8156-970A3826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7768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D1991-8333-4FF9-82DB-151E900C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D776D-4CD9-4AFC-A2A7-68124631F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01A234-822B-4683-8891-992CC64D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8057FC-F435-4F3C-B29A-74F70EF6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2856E7-2011-4CFC-B664-A1087231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AF084-D060-4950-897F-C52989C2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67913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08D92-0696-484A-B805-6168A6F9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A4B870-A7CB-4F53-A748-B7EEAAE9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0FBAC-12AD-4CCB-B75C-612C476F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FB6FEB-4291-478C-A3B4-35378FEEB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4C4CB6-9DD0-4EE3-A88B-50A621D2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B9938C-373E-49C2-889E-4A5E0ADA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DCFF99-8123-4810-BB8D-9CF8544F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E563F9-EFDB-41AE-8F79-B69205F0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1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EF923-1F12-4949-867D-76E46A7E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2265EF-773E-4E3A-B327-42AECC86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1DB3D3-2AAB-4308-8FF2-5B92715E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997B72-FD15-4282-8793-AC184988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50081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849EA8-B586-43D4-9862-A2FB7CF7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7C5005-8D60-427C-9183-DB593316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DBEE64-F1EA-4272-BC43-F64BA609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81453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C54D1-CA71-415D-8D80-9B6E4D0D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C5C2D-E822-4C4E-984B-41F987E5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3B0E8A-8E1E-4F11-8E0F-60093E88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662FB-089B-4977-9797-18275795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7538D5-5330-4B19-96A8-B63EC658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260972-8E0D-4DF3-8BBD-1FDC1A10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68364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C7847-39FE-4C98-8657-816E0D03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EC68BE-C94B-42F1-BB9C-306EF7EB2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2F52E0-65F9-4D22-BF98-88DC4E89E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7A4B7-A10A-4B07-A44F-ED1D46F4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35817D-E2DB-4C83-AFC6-D94BD464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404478-707F-4B3E-8F4C-B8C8BB83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0952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09457-34F0-4F15-BF0C-30AA32E4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AB63B8-9E21-41D6-AA5E-6C77DC59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C3F0E5-3481-4503-B08A-482AD8497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F30F-ED06-4EE6-B4B2-DF7D4D931F2F}" type="datetimeFigureOut">
              <a:rPr lang="ru-RU" smtClean="0"/>
              <a:t>05.12.2022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51762-50A3-4BC6-A2FC-FE60C722D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DA0D72-7FB0-44E1-8B6C-DB2AF7E3A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3D1D2-E48B-4297-8B87-82EF95297A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05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2C8C2-9984-4A04-A6FA-F565C96F5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«Военный коммунизм» как этап становления командно-административной системы (1917-1921 годы)</a:t>
            </a:r>
            <a:endParaRPr lang="ru-RU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C10A30-EBF6-49FF-8729-AB6B8BF25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Выполнили:</a:t>
            </a:r>
          </a:p>
          <a:p>
            <a:pPr algn="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студенты РТУ МИРЭА</a:t>
            </a:r>
          </a:p>
          <a:p>
            <a:pPr algn="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группы ИМБО-01-22</a:t>
            </a:r>
          </a:p>
          <a:p>
            <a:pPr algn="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Свиридов Виталий</a:t>
            </a:r>
          </a:p>
          <a:p>
            <a:pPr algn="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Голиков Михаил</a:t>
            </a:r>
          </a:p>
          <a:p>
            <a:pPr algn="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Ким Кирилл</a:t>
            </a:r>
          </a:p>
        </p:txBody>
      </p:sp>
    </p:spTree>
    <p:extLst>
      <p:ext uri="{BB962C8B-B14F-4D97-AF65-F5344CB8AC3E}">
        <p14:creationId xmlns:p14="http://schemas.microsoft.com/office/powerpoint/2010/main" val="114548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Спасибо за вн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имание!</a:t>
            </a:r>
            <a:endParaRPr lang="ru-RU" sz="2400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6164B-8C8C-4739-9AE9-D4468E11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9BA03B-CCE2-4A9B-A108-E9247E3CF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65" y="1690688"/>
            <a:ext cx="648927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2636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«Военный коммунизм» как этап становления командно-административной системы (1917–1921 гг.)</a:t>
            </a:r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5D603A-4C2E-4F68-9DA0-F9B0EC786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00" y="1690688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15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Причины появления «военного коммунизма»</a:t>
            </a:r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4072F-BEDE-4C30-8E99-14F5A869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7BC2CB-C225-4D7D-A014-417E4091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01" y="1690688"/>
            <a:ext cx="10143797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691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Военный коммунизм в промышленности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BCC707-B9EF-4B9A-87B2-C6E1AC564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E00A039-EF73-43CA-B6D2-E2525E21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4" y="1690688"/>
            <a:ext cx="7435752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929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Политика военного коммунизма в сельском хозяйстве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7E3F96-B715-4E93-8061-43A62B1E02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1690688"/>
            <a:ext cx="64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4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Результаты политики «военного коммунизма» для СССР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3B227-1AEF-4EED-AADE-00CBBC13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123EB2C-20A2-4634-A718-3A5FEC29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1" y="1690688"/>
            <a:ext cx="1062227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03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3B227-1AEF-4EED-AADE-00CBBC13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0F059A84-F238-4AC2-9AD6-AFD814FB3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00" y="1690688"/>
            <a:ext cx="10080000" cy="318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541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Мнение товарища Сталина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1FE39B5-E97D-4E13-A2B0-F009A6CFA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772" y="1685608"/>
            <a:ext cx="10244455" cy="4320000"/>
          </a:xfrm>
        </p:spPr>
      </p:pic>
    </p:spTree>
    <p:extLst>
      <p:ext uri="{BB962C8B-B14F-4D97-AF65-F5344CB8AC3E}">
        <p14:creationId xmlns:p14="http://schemas.microsoft.com/office/powerpoint/2010/main" val="1947107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49D85-9C5F-4E53-8242-9243E28FAA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3B227-1AEF-4EED-AADE-00CBBC135FF2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«Крестьянское хозяйство в условиях военного коммунизма» - Кабанов В.В. Москва, 1989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«Рожденное Октябрем» - Ирошников М.Л. Москва, 1987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«Образование СССР (1917-1924)» - </a:t>
            </a:r>
            <a:r>
              <a:rPr lang="ru-RU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Гросул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В.Я. Москва, 2007</a:t>
            </a:r>
          </a:p>
          <a:p>
            <a:pPr algn="just"/>
            <a:r>
              <a:rPr lang="ru-RU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«История Коммунистической партии Советского Сою­за» / Б.Н. Пономарев, М.С. Волин, В.С. Зайцев и др. — 6-е изд., доп. — М.: Политиздат, 1982.— 784 с.</a:t>
            </a:r>
          </a:p>
          <a:p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923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147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Times New Roman</vt:lpstr>
      <vt:lpstr>Тема Office</vt:lpstr>
      <vt:lpstr>«Военный коммунизм» как этап становления командно-административной системы (1917-1921 годы)</vt:lpstr>
      <vt:lpstr>«Военный коммунизм» как этап становления командно-административной системы (1917–1921 гг.)</vt:lpstr>
      <vt:lpstr>Причины появления «военного коммунизма»</vt:lpstr>
      <vt:lpstr>Военный коммунизм в промышленности</vt:lpstr>
      <vt:lpstr>Политика военного коммунизма в сельском хозяйстве</vt:lpstr>
      <vt:lpstr>Результаты политики «военного коммунизма» для СССР</vt:lpstr>
      <vt:lpstr>Итоги</vt:lpstr>
      <vt:lpstr>Мнение товарища Сталина</vt:lpstr>
      <vt:lpstr>Источники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«Военный коммунизм» как этап становления командно-административной системы (1917-1921 годы).</dc:title>
  <dc:creator>Виталий Свиридов</dc:creator>
  <cp:lastModifiedBy>CYBER</cp:lastModifiedBy>
  <cp:revision>8</cp:revision>
  <dcterms:created xsi:type="dcterms:W3CDTF">2022-12-04T15:56:34Z</dcterms:created>
  <dcterms:modified xsi:type="dcterms:W3CDTF">2022-12-05T07:17:52Z</dcterms:modified>
</cp:coreProperties>
</file>