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9" r:id="rId4"/>
    <p:sldId id="260" r:id="rId5"/>
    <p:sldId id="262" r:id="rId6"/>
    <p:sldId id="263" r:id="rId7"/>
    <p:sldId id="273" r:id="rId8"/>
    <p:sldId id="258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4" r:id="rId17"/>
  </p:sldIdLst>
  <p:sldSz cx="12192000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878" y="58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Виталий Свиридов" userId="308ce57febc63895" providerId="LiveId" clId="{FCBC8877-C399-4D1B-98B2-F4E6FC529400}"/>
    <pc:docChg chg="undo custSel modSld">
      <pc:chgData name="Виталий Свиридов" userId="308ce57febc63895" providerId="LiveId" clId="{FCBC8877-C399-4D1B-98B2-F4E6FC529400}" dt="2022-10-23T22:02:40.769" v="149" actId="20577"/>
      <pc:docMkLst>
        <pc:docMk/>
      </pc:docMkLst>
      <pc:sldChg chg="modSp mod">
        <pc:chgData name="Виталий Свиридов" userId="308ce57febc63895" providerId="LiveId" clId="{FCBC8877-C399-4D1B-98B2-F4E6FC529400}" dt="2022-10-23T21:31:29.216" v="117" actId="14100"/>
        <pc:sldMkLst>
          <pc:docMk/>
          <pc:sldMk cId="0" sldId="257"/>
        </pc:sldMkLst>
        <pc:spChg chg="mod">
          <ac:chgData name="Виталий Свиридов" userId="308ce57febc63895" providerId="LiveId" clId="{FCBC8877-C399-4D1B-98B2-F4E6FC529400}" dt="2022-10-23T21:31:29.216" v="117" actId="14100"/>
          <ac:spMkLst>
            <pc:docMk/>
            <pc:sldMk cId="0" sldId="257"/>
            <ac:spMk id="2" creationId="{00000000-0000-0000-0000-000000000000}"/>
          </ac:spMkLst>
        </pc:spChg>
      </pc:sldChg>
      <pc:sldChg chg="addSp delSp modSp mod">
        <pc:chgData name="Виталий Свиридов" userId="308ce57febc63895" providerId="LiveId" clId="{FCBC8877-C399-4D1B-98B2-F4E6FC529400}" dt="2022-10-23T21:31:38.209" v="118" actId="14100"/>
        <pc:sldMkLst>
          <pc:docMk/>
          <pc:sldMk cId="0" sldId="259"/>
        </pc:sldMkLst>
        <pc:spChg chg="mod">
          <ac:chgData name="Виталий Свиридов" userId="308ce57febc63895" providerId="LiveId" clId="{FCBC8877-C399-4D1B-98B2-F4E6FC529400}" dt="2022-10-23T21:31:38.209" v="118" actId="14100"/>
          <ac:spMkLst>
            <pc:docMk/>
            <pc:sldMk cId="0" sldId="259"/>
            <ac:spMk id="2" creationId="{00000000-0000-0000-0000-000000000000}"/>
          </ac:spMkLst>
        </pc:spChg>
        <pc:spChg chg="del mod">
          <ac:chgData name="Виталий Свиридов" userId="308ce57febc63895" providerId="LiveId" clId="{FCBC8877-C399-4D1B-98B2-F4E6FC529400}" dt="2022-10-23T21:06:05.698" v="74" actId="931"/>
          <ac:spMkLst>
            <pc:docMk/>
            <pc:sldMk cId="0" sldId="259"/>
            <ac:spMk id="3" creationId="{00000000-0000-0000-0000-000000000000}"/>
          </ac:spMkLst>
        </pc:spChg>
        <pc:picChg chg="add mod">
          <ac:chgData name="Виталий Свиридов" userId="308ce57febc63895" providerId="LiveId" clId="{FCBC8877-C399-4D1B-98B2-F4E6FC529400}" dt="2022-10-23T21:06:29.924" v="78" actId="1076"/>
          <ac:picMkLst>
            <pc:docMk/>
            <pc:sldMk cId="0" sldId="259"/>
            <ac:picMk id="5" creationId="{2F8ACD9E-8B85-4345-BE41-C44994C14B00}"/>
          </ac:picMkLst>
        </pc:picChg>
      </pc:sldChg>
      <pc:sldChg chg="modSp mod">
        <pc:chgData name="Виталий Свиридов" userId="308ce57febc63895" providerId="LiveId" clId="{FCBC8877-C399-4D1B-98B2-F4E6FC529400}" dt="2022-10-23T21:31:54.095" v="119" actId="14100"/>
        <pc:sldMkLst>
          <pc:docMk/>
          <pc:sldMk cId="0" sldId="260"/>
        </pc:sldMkLst>
        <pc:spChg chg="mod">
          <ac:chgData name="Виталий Свиридов" userId="308ce57febc63895" providerId="LiveId" clId="{FCBC8877-C399-4D1B-98B2-F4E6FC529400}" dt="2022-10-23T21:31:54.095" v="119" actId="14100"/>
          <ac:spMkLst>
            <pc:docMk/>
            <pc:sldMk cId="0" sldId="260"/>
            <ac:spMk id="2" creationId="{00000000-0000-0000-0000-000000000000}"/>
          </ac:spMkLst>
        </pc:spChg>
      </pc:sldChg>
      <pc:sldChg chg="modSp mod">
        <pc:chgData name="Виталий Свиридов" userId="308ce57febc63895" providerId="LiveId" clId="{FCBC8877-C399-4D1B-98B2-F4E6FC529400}" dt="2022-10-23T21:32:03.933" v="120" actId="14100"/>
        <pc:sldMkLst>
          <pc:docMk/>
          <pc:sldMk cId="0" sldId="262"/>
        </pc:sldMkLst>
        <pc:spChg chg="mod">
          <ac:chgData name="Виталий Свиридов" userId="308ce57febc63895" providerId="LiveId" clId="{FCBC8877-C399-4D1B-98B2-F4E6FC529400}" dt="2022-10-23T21:32:03.933" v="120" actId="14100"/>
          <ac:spMkLst>
            <pc:docMk/>
            <pc:sldMk cId="0" sldId="262"/>
            <ac:spMk id="2" creationId="{00000000-0000-0000-0000-000000000000}"/>
          </ac:spMkLst>
        </pc:spChg>
      </pc:sldChg>
      <pc:sldChg chg="addSp delSp modSp mod">
        <pc:chgData name="Виталий Свиридов" userId="308ce57febc63895" providerId="LiveId" clId="{FCBC8877-C399-4D1B-98B2-F4E6FC529400}" dt="2022-10-23T21:17:20.165" v="84" actId="1076"/>
        <pc:sldMkLst>
          <pc:docMk/>
          <pc:sldMk cId="0" sldId="263"/>
        </pc:sldMkLst>
        <pc:spChg chg="add del mod">
          <ac:chgData name="Виталий Свиридов" userId="308ce57febc63895" providerId="LiveId" clId="{FCBC8877-C399-4D1B-98B2-F4E6FC529400}" dt="2022-10-23T21:17:09.409" v="80" actId="931"/>
          <ac:spMkLst>
            <pc:docMk/>
            <pc:sldMk cId="0" sldId="263"/>
            <ac:spMk id="4" creationId="{78405950-A2E9-468C-8A51-869043BE15D9}"/>
          </ac:spMkLst>
        </pc:spChg>
        <pc:picChg chg="add mod">
          <ac:chgData name="Виталий Свиридов" userId="308ce57febc63895" providerId="LiveId" clId="{FCBC8877-C399-4D1B-98B2-F4E6FC529400}" dt="2022-10-23T21:17:20.165" v="84" actId="1076"/>
          <ac:picMkLst>
            <pc:docMk/>
            <pc:sldMk cId="0" sldId="263"/>
            <ac:picMk id="6" creationId="{105FA458-064B-4C34-9AC4-8106FBA07021}"/>
          </ac:picMkLst>
        </pc:picChg>
        <pc:picChg chg="del">
          <ac:chgData name="Виталий Свиридов" userId="308ce57febc63895" providerId="LiveId" clId="{FCBC8877-C399-4D1B-98B2-F4E6FC529400}" dt="2022-10-23T21:17:01.711" v="79" actId="478"/>
          <ac:picMkLst>
            <pc:docMk/>
            <pc:sldMk cId="0" sldId="263"/>
            <ac:picMk id="100" creationId="{00000000-0000-0000-0000-000000000000}"/>
          </ac:picMkLst>
        </pc:picChg>
      </pc:sldChg>
      <pc:sldChg chg="modSp mod">
        <pc:chgData name="Виталий Свиридов" userId="308ce57febc63895" providerId="LiveId" clId="{FCBC8877-C399-4D1B-98B2-F4E6FC529400}" dt="2022-10-23T21:05:14.151" v="72" actId="1037"/>
        <pc:sldMkLst>
          <pc:docMk/>
          <pc:sldMk cId="0" sldId="265"/>
        </pc:sldMkLst>
        <pc:picChg chg="mod">
          <ac:chgData name="Виталий Свиридов" userId="308ce57febc63895" providerId="LiveId" clId="{FCBC8877-C399-4D1B-98B2-F4E6FC529400}" dt="2022-10-23T21:05:14.151" v="72" actId="1037"/>
          <ac:picMkLst>
            <pc:docMk/>
            <pc:sldMk cId="0" sldId="265"/>
            <ac:picMk id="4" creationId="{00000000-0000-0000-0000-000000000000}"/>
          </ac:picMkLst>
        </pc:picChg>
        <pc:picChg chg="mod">
          <ac:chgData name="Виталий Свиридов" userId="308ce57febc63895" providerId="LiveId" clId="{FCBC8877-C399-4D1B-98B2-F4E6FC529400}" dt="2022-10-23T21:05:08.893" v="52" actId="1037"/>
          <ac:picMkLst>
            <pc:docMk/>
            <pc:sldMk cId="0" sldId="265"/>
            <ac:picMk id="6" creationId="{00000000-0000-0000-0000-000000000000}"/>
          </ac:picMkLst>
        </pc:picChg>
      </pc:sldChg>
      <pc:sldChg chg="addSp delSp modSp mod">
        <pc:chgData name="Виталий Свиридов" userId="308ce57febc63895" providerId="LiveId" clId="{FCBC8877-C399-4D1B-98B2-F4E6FC529400}" dt="2022-10-23T21:24:21.469" v="100" actId="1076"/>
        <pc:sldMkLst>
          <pc:docMk/>
          <pc:sldMk cId="0" sldId="268"/>
        </pc:sldMkLst>
        <pc:spChg chg="mod">
          <ac:chgData name="Виталий Свиридов" userId="308ce57febc63895" providerId="LiveId" clId="{FCBC8877-C399-4D1B-98B2-F4E6FC529400}" dt="2022-10-23T21:21:31.839" v="94" actId="20577"/>
          <ac:spMkLst>
            <pc:docMk/>
            <pc:sldMk cId="0" sldId="268"/>
            <ac:spMk id="2" creationId="{00000000-0000-0000-0000-000000000000}"/>
          </ac:spMkLst>
        </pc:spChg>
        <pc:spChg chg="add del mod">
          <ac:chgData name="Виталий Свиридов" userId="308ce57febc63895" providerId="LiveId" clId="{FCBC8877-C399-4D1B-98B2-F4E6FC529400}" dt="2022-10-23T21:20:48.827" v="86" actId="931"/>
          <ac:spMkLst>
            <pc:docMk/>
            <pc:sldMk cId="0" sldId="268"/>
            <ac:spMk id="4" creationId="{5D2BE995-13A8-4B2F-9C77-B81F10F2A51F}"/>
          </ac:spMkLst>
        </pc:spChg>
        <pc:picChg chg="add mod">
          <ac:chgData name="Виталий Свиридов" userId="308ce57febc63895" providerId="LiveId" clId="{FCBC8877-C399-4D1B-98B2-F4E6FC529400}" dt="2022-10-23T21:24:20.114" v="99" actId="1076"/>
          <ac:picMkLst>
            <pc:docMk/>
            <pc:sldMk cId="0" sldId="268"/>
            <ac:picMk id="6" creationId="{4B5A3B6F-D957-403E-9A10-F1BEC7C11ECB}"/>
          </ac:picMkLst>
        </pc:picChg>
        <pc:picChg chg="del">
          <ac:chgData name="Виталий Свиридов" userId="308ce57febc63895" providerId="LiveId" clId="{FCBC8877-C399-4D1B-98B2-F4E6FC529400}" dt="2022-10-23T21:20:35.678" v="85" actId="478"/>
          <ac:picMkLst>
            <pc:docMk/>
            <pc:sldMk cId="0" sldId="268"/>
            <ac:picMk id="7" creationId="{00000000-0000-0000-0000-000000000000}"/>
          </ac:picMkLst>
        </pc:picChg>
        <pc:picChg chg="add mod">
          <ac:chgData name="Виталий Свиридов" userId="308ce57febc63895" providerId="LiveId" clId="{FCBC8877-C399-4D1B-98B2-F4E6FC529400}" dt="2022-10-23T21:24:21.469" v="100" actId="1076"/>
          <ac:picMkLst>
            <pc:docMk/>
            <pc:sldMk cId="0" sldId="268"/>
            <ac:picMk id="9" creationId="{738C3EA8-85E6-42A1-A71A-B2F172BF13F1}"/>
          </ac:picMkLst>
        </pc:picChg>
      </pc:sldChg>
      <pc:sldChg chg="addSp delSp modSp mod">
        <pc:chgData name="Виталий Свиридов" userId="308ce57febc63895" providerId="LiveId" clId="{FCBC8877-C399-4D1B-98B2-F4E6FC529400}" dt="2022-10-23T21:47:52.433" v="142" actId="14838"/>
        <pc:sldMkLst>
          <pc:docMk/>
          <pc:sldMk cId="0" sldId="271"/>
        </pc:sldMkLst>
        <pc:spChg chg="mod">
          <ac:chgData name="Виталий Свиридов" userId="308ce57febc63895" providerId="LiveId" clId="{FCBC8877-C399-4D1B-98B2-F4E6FC529400}" dt="2022-10-23T21:30:48.686" v="114" actId="20577"/>
          <ac:spMkLst>
            <pc:docMk/>
            <pc:sldMk cId="0" sldId="271"/>
            <ac:spMk id="2" creationId="{00000000-0000-0000-0000-000000000000}"/>
          </ac:spMkLst>
        </pc:spChg>
        <pc:spChg chg="add mod">
          <ac:chgData name="Виталий Свиридов" userId="308ce57febc63895" providerId="LiveId" clId="{FCBC8877-C399-4D1B-98B2-F4E6FC529400}" dt="2022-10-23T21:47:52.433" v="142" actId="14838"/>
          <ac:spMkLst>
            <pc:docMk/>
            <pc:sldMk cId="0" sldId="271"/>
            <ac:spMk id="5" creationId="{5D884A60-8355-44AB-82F3-9E39002B9347}"/>
          </ac:spMkLst>
        </pc:spChg>
        <pc:picChg chg="del">
          <ac:chgData name="Виталий Свиридов" userId="308ce57febc63895" providerId="LiveId" clId="{FCBC8877-C399-4D1B-98B2-F4E6FC529400}" dt="2022-10-23T21:27:27.538" v="101" actId="478"/>
          <ac:picMkLst>
            <pc:docMk/>
            <pc:sldMk cId="0" sldId="271"/>
            <ac:picMk id="4" creationId="{00000000-0000-0000-0000-000000000000}"/>
          </ac:picMkLst>
        </pc:picChg>
        <pc:picChg chg="add del mod">
          <ac:chgData name="Виталий Свиридов" userId="308ce57febc63895" providerId="LiveId" clId="{FCBC8877-C399-4D1B-98B2-F4E6FC529400}" dt="2022-10-23T21:46:58.350" v="122" actId="478"/>
          <ac:picMkLst>
            <pc:docMk/>
            <pc:sldMk cId="0" sldId="271"/>
            <ac:picMk id="7" creationId="{BFCEDD48-178B-46AD-8001-6279A2BF4E8A}"/>
          </ac:picMkLst>
        </pc:picChg>
      </pc:sldChg>
      <pc:sldChg chg="modSp mod">
        <pc:chgData name="Виталий Свиридов" userId="308ce57febc63895" providerId="LiveId" clId="{FCBC8877-C399-4D1B-98B2-F4E6FC529400}" dt="2022-10-23T22:02:40.769" v="149" actId="20577"/>
        <pc:sldMkLst>
          <pc:docMk/>
          <pc:sldMk cId="1252010534" sldId="274"/>
        </pc:sldMkLst>
        <pc:spChg chg="mod">
          <ac:chgData name="Виталий Свиридов" userId="308ce57febc63895" providerId="LiveId" clId="{FCBC8877-C399-4D1B-98B2-F4E6FC529400}" dt="2022-10-23T21:32:34.015" v="121" actId="14100"/>
          <ac:spMkLst>
            <pc:docMk/>
            <pc:sldMk cId="1252010534" sldId="274"/>
            <ac:spMk id="2" creationId="{00000000-0000-0000-0000-000000000000}"/>
          </ac:spMkLst>
        </pc:spChg>
        <pc:spChg chg="mod">
          <ac:chgData name="Виталий Свиридов" userId="308ce57febc63895" providerId="LiveId" clId="{FCBC8877-C399-4D1B-98B2-F4E6FC529400}" dt="2022-10-23T22:02:40.769" v="149" actId="20577"/>
          <ac:spMkLst>
            <pc:docMk/>
            <pc:sldMk cId="1252010534" sldId="274"/>
            <ac:spMk id="5" creationId="{C1B2300C-845A-4657-9C0A-E73B8C478B4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77254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12291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09699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10/24/2022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2051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21937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44232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10/24/2022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17051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10/24/2022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24085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10/24/2022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24084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10/24/2022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72102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10/24/2022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40517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10/24/2022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58179"/>
      </p:ext>
    </p:extLst>
  </p:cSld>
  <p:clrMapOvr>
    <a:masterClrMapping/>
  </p:clrMapOvr>
  <p:transition spd="slow">
    <p:push dir="u"/>
  </p:transition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harpenSoften amount="-13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262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 spd="slow">
    <p:push dir="u"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altLang="en-US" sz="5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Образование единого Русского государства. Иван III. Василий III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223820" y="3903407"/>
            <a:ext cx="5279922" cy="2507225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r"/>
            <a:r>
              <a:rPr lang="ru-RU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Выполнили: </a:t>
            </a:r>
          </a:p>
          <a:p>
            <a:pPr algn="r"/>
            <a:r>
              <a:rPr lang="ru-RU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студенты РТУ МИРЭА</a:t>
            </a:r>
          </a:p>
          <a:p>
            <a:pPr algn="r"/>
            <a:r>
              <a:rPr lang="ru-RU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группы ИМБО-01-22 </a:t>
            </a:r>
          </a:p>
          <a:p>
            <a:pPr algn="r"/>
            <a:r>
              <a:rPr lang="ru-RU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Голиков Михаил, </a:t>
            </a:r>
          </a:p>
          <a:p>
            <a:pPr algn="r"/>
            <a:r>
              <a:rPr lang="ru-RU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Ким Кирилл, </a:t>
            </a:r>
          </a:p>
          <a:p>
            <a:pPr algn="r"/>
            <a:r>
              <a:rPr lang="ru-RU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Свиридов Виталий</a:t>
            </a: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359999"/>
            <a:ext cx="10515600" cy="1440000"/>
          </a:xfrm>
        </p:spPr>
        <p:txBody>
          <a:bodyPr>
            <a:normAutofit/>
          </a:bodyPr>
          <a:lstStyle/>
          <a:p>
            <a:r>
              <a:rPr lang="ru-RU" alt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Внешняя политика Василия </a:t>
            </a:r>
            <a:r>
              <a:rPr lang="en-US" alt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III</a:t>
            </a:r>
            <a:br>
              <a:rPr lang="ru-RU" alt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</a:br>
            <a:endParaRPr lang="ru-RU" altLang="en-US" sz="2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4" name="Замещающее содержимое 3" descr="вася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2650" y="1222421"/>
            <a:ext cx="10426700" cy="527558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359999"/>
            <a:ext cx="10515600" cy="1440000"/>
          </a:xfrm>
        </p:spPr>
        <p:txBody>
          <a:bodyPr>
            <a:normAutofit/>
          </a:bodyPr>
          <a:lstStyle/>
          <a:p>
            <a:r>
              <a:rPr lang="ru-RU" alt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Западное направление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4B5A3B6F-D957-403E-9A10-F1BEC7C11E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907" y="1799999"/>
            <a:ext cx="4209204" cy="4590000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38C3EA8-85E6-42A1-A71A-B2F172BF13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96" y="1799999"/>
            <a:ext cx="6120000" cy="45900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altLang="en-US"/>
          </a:p>
        </p:txBody>
      </p:sp>
      <p:pic>
        <p:nvPicPr>
          <p:cNvPr id="4" name="Замещающее содержимое 3" descr="вася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572" y="474345"/>
            <a:ext cx="10142855" cy="590931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359999"/>
            <a:ext cx="10515600" cy="1440000"/>
          </a:xfrm>
        </p:spPr>
        <p:txBody>
          <a:bodyPr>
            <a:normAutofit/>
          </a:bodyPr>
          <a:lstStyle/>
          <a:p>
            <a:r>
              <a:rPr lang="ru-RU" alt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Южное и восточное направления</a:t>
            </a: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828000" y="1800000"/>
            <a:ext cx="10515600" cy="4351338"/>
          </a:xfrm>
        </p:spPr>
        <p:txBody>
          <a:bodyPr>
            <a:normAutofit fontScale="97500"/>
          </a:bodyPr>
          <a:lstStyle/>
          <a:p>
            <a:r>
              <a:rPr lang="ru-RU" alt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1515-1516 года – крымская армия доходит до Тулы, опустошая по дороге земли</a:t>
            </a:r>
          </a:p>
          <a:p>
            <a:r>
              <a:rPr lang="ru-RU" alt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1521 год – на Москву одновременно начали военный поход крымский и казанский ханы. Дойдя до Москвы крымский хан потребовал, чтобы Москва платила дань, как было прежде, и Василий </a:t>
            </a:r>
            <a:r>
              <a:rPr lang="en-US" alt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III</a:t>
            </a:r>
            <a:r>
              <a:rPr lang="ru-RU" alt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согласился</a:t>
            </a:r>
          </a:p>
          <a:p>
            <a:r>
              <a:rPr lang="ru-RU" alt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1527 год – на реке Оке русская армия разбила войско крымского хана, тем самым были остановлены постоянные набеги с юга</a:t>
            </a:r>
          </a:p>
          <a:p>
            <a:r>
              <a:rPr lang="ru-RU" alt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1530 год – русская армия нападает на Казань и берет город штурмом. В городе ставится правитель – московский ставленник</a:t>
            </a:r>
          </a:p>
        </p:txBody>
      </p: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359999"/>
            <a:ext cx="10515600" cy="1440000"/>
          </a:xfrm>
        </p:spPr>
        <p:txBody>
          <a:bodyPr>
            <a:normAutofit/>
          </a:bodyPr>
          <a:lstStyle/>
          <a:p>
            <a:r>
              <a:rPr lang="ru-RU" alt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Результаты правления Василия </a:t>
            </a:r>
            <a:r>
              <a:rPr lang="en-US" alt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III</a:t>
            </a:r>
            <a:endParaRPr lang="ru-RU" altLang="en-US" sz="2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5D884A60-8355-44AB-82F3-9E39002B9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П</a:t>
            </a:r>
            <a:r>
              <a:rPr lang="ru-RU" sz="2400" b="0" i="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оследний «собиратель земли русской», завершил создание единого российского государства</a:t>
            </a:r>
          </a:p>
          <a:p>
            <a:r>
              <a:rPr lang="ru-RU" sz="2400" b="0" i="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Значительно укрепил власть князя</a:t>
            </a:r>
          </a:p>
          <a:p>
            <a:r>
              <a:rPr lang="ru-RU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П</a:t>
            </a:r>
            <a:r>
              <a:rPr lang="ru-RU" sz="2400" b="0" i="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ри нём создана единая идеология, способствовавшая укреплению власти, единению народа</a:t>
            </a:r>
          </a:p>
          <a:p>
            <a:r>
              <a:rPr lang="ru-RU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  <a:r>
              <a:rPr lang="ru-RU" sz="2400" b="0" i="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бострились отношения с Казанским и Крымским ханством, князь стремился оградить земли от их набегов</a:t>
            </a:r>
          </a:p>
          <a:p>
            <a:r>
              <a:rPr lang="ru-RU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ru-RU" sz="2400" b="0" i="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тремился к развитию торговых отношений с европейскими странами</a:t>
            </a:r>
          </a:p>
          <a:p>
            <a:r>
              <a:rPr lang="ru-RU" sz="2400" b="0" i="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Россия стала крупнейшей державой того времени</a:t>
            </a:r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altLang="en-US"/>
          </a:p>
        </p:txBody>
      </p:sp>
      <p:pic>
        <p:nvPicPr>
          <p:cNvPr id="4" name="Замещающее содержимое 3" descr="васяконец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5280" y="380365"/>
            <a:ext cx="8981440" cy="611251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440000"/>
          </a:xfrm>
        </p:spPr>
        <p:txBody>
          <a:bodyPr>
            <a:normAutofit/>
          </a:bodyPr>
          <a:lstStyle/>
          <a:p>
            <a:r>
              <a:rPr lang="ru-RU" alt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Спасибо за внимание!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1B2300C-845A-4657-9C0A-E73B8C478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201053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359999"/>
            <a:ext cx="10800000" cy="1440000"/>
          </a:xfrm>
        </p:spPr>
        <p:txBody>
          <a:bodyPr>
            <a:noAutofit/>
          </a:bodyPr>
          <a:lstStyle/>
          <a:p>
            <a:r>
              <a:rPr lang="ru-RU" alt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Иван III Васильевич (Иван Великий — великий князь Московский с 1462 по 1505 год, государь всея Руси)</a:t>
            </a:r>
          </a:p>
        </p:txBody>
      </p:sp>
      <p:pic>
        <p:nvPicPr>
          <p:cNvPr id="4" name="Замещающее содержимое 3" descr="ваня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8271" y="1917290"/>
            <a:ext cx="3275457" cy="435133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359999"/>
            <a:ext cx="10800000" cy="1440000"/>
          </a:xfrm>
        </p:spPr>
        <p:txBody>
          <a:bodyPr>
            <a:normAutofit/>
          </a:bodyPr>
          <a:lstStyle/>
          <a:p>
            <a:r>
              <a:rPr lang="ru-RU" alt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Внешняя политика Ивана </a:t>
            </a:r>
            <a:r>
              <a:rPr lang="en-US" alt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III</a:t>
            </a:r>
            <a:endParaRPr lang="ru-RU" altLang="en-US" sz="2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F8ACD9E-8B85-4345-BE41-C44994C14B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006" y="1338606"/>
            <a:ext cx="6991988" cy="5237163"/>
          </a:xfrm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359999"/>
            <a:ext cx="10800000" cy="1440000"/>
          </a:xfrm>
        </p:spPr>
        <p:txBody>
          <a:bodyPr>
            <a:normAutofit/>
          </a:bodyPr>
          <a:lstStyle/>
          <a:p>
            <a:r>
              <a:rPr lang="ru-RU" alt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Присоединение земель при Иване </a:t>
            </a:r>
            <a:r>
              <a:rPr lang="en-US" alt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III</a:t>
            </a:r>
            <a:endParaRPr lang="ru-RU" altLang="en-US" sz="2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>
          <a:xfrm>
            <a:off x="828000" y="1800000"/>
            <a:ext cx="5181600" cy="4351338"/>
          </a:xfrm>
        </p:spPr>
        <p:txBody>
          <a:bodyPr>
            <a:normAutofit/>
          </a:bodyPr>
          <a:lstStyle/>
          <a:p>
            <a:r>
              <a:rPr lang="ru-RU" alt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Ярославль (1460-е)</a:t>
            </a:r>
          </a:p>
          <a:p>
            <a:r>
              <a:rPr lang="ru-RU" altLang="en-US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Ростов</a:t>
            </a:r>
            <a:r>
              <a:rPr lang="ru-RU" alt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(1474)</a:t>
            </a:r>
          </a:p>
          <a:p>
            <a:r>
              <a:rPr lang="ru-RU" alt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Тверь (1485)</a:t>
            </a:r>
          </a:p>
          <a:p>
            <a:r>
              <a:rPr lang="ru-RU" alt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Новгород (1471-1478)</a:t>
            </a:r>
          </a:p>
          <a:p>
            <a:r>
              <a:rPr lang="ru-RU" alt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Вятка (1478)</a:t>
            </a:r>
          </a:p>
          <a:p>
            <a:r>
              <a:rPr lang="ru-RU" alt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Пермь (1472)</a:t>
            </a:r>
          </a:p>
        </p:txBody>
      </p:sp>
      <p:pic>
        <p:nvPicPr>
          <p:cNvPr id="6" name="Замещающее содержимое 5" descr="москва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-603" t="23" b="10881"/>
          <a:stretch>
            <a:fillRect/>
          </a:stretch>
        </p:blipFill>
        <p:spPr>
          <a:xfrm>
            <a:off x="5797800" y="1317364"/>
            <a:ext cx="5731920" cy="518063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360000"/>
            <a:ext cx="10800000" cy="1440000"/>
          </a:xfrm>
        </p:spPr>
        <p:txBody>
          <a:bodyPr>
            <a:normAutofit/>
          </a:bodyPr>
          <a:lstStyle/>
          <a:p>
            <a:r>
              <a:rPr lang="ru-RU" alt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Религия</a:t>
            </a: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828000" y="1800001"/>
            <a:ext cx="10515600" cy="4266502"/>
          </a:xfrm>
        </p:spPr>
        <p:txBody>
          <a:bodyPr>
            <a:normAutofit/>
          </a:bodyPr>
          <a:lstStyle/>
          <a:p>
            <a:r>
              <a:rPr lang="ru-RU" alt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При Иване III зарождался конфликт в церковной сфере. Так, разразились споры между иосифлянами и </a:t>
            </a:r>
            <a:r>
              <a:rPr lang="ru-RU" altLang="en-US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нестяжателями</a:t>
            </a:r>
            <a:r>
              <a:rPr lang="ru-RU" alt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 Иосифляне, во главе с Иосифом Волоцким, выступали за то, что церковь должна быть богатой, для того чтобы иметь возможность помогать бедным. </a:t>
            </a:r>
            <a:r>
              <a:rPr lang="ru-RU" altLang="en-US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Нестяжатели</a:t>
            </a:r>
            <a:r>
              <a:rPr lang="ru-RU" alt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во главе с Нилом </a:t>
            </a:r>
            <a:r>
              <a:rPr lang="ru-RU" altLang="en-US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Сорским</a:t>
            </a:r>
            <a:r>
              <a:rPr lang="ru-RU" alt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утверждали, что церковь должна быть аскетичной и бедной. В итоге на церковном соборе 1503 года </a:t>
            </a:r>
            <a:r>
              <a:rPr lang="ru-RU" altLang="en-US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нестяжатели</a:t>
            </a:r>
            <a:r>
              <a:rPr lang="ru-RU" alt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были осуждены и церковь осталась богатой. Также именно в это время появляются первые ереси</a:t>
            </a: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359999"/>
            <a:ext cx="10515600" cy="1440000"/>
          </a:xfrm>
        </p:spPr>
        <p:txBody>
          <a:bodyPr>
            <a:normAutofit/>
          </a:bodyPr>
          <a:lstStyle/>
          <a:p>
            <a:r>
              <a:rPr lang="ru-RU" alt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Правовое устройство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105FA458-064B-4C34-9AC4-8106FBA070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933" y="1298901"/>
            <a:ext cx="6932133" cy="5199100"/>
          </a:xfrm>
        </p:spPr>
      </p:pic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359999"/>
            <a:ext cx="10515600" cy="1440000"/>
          </a:xfrm>
        </p:spPr>
        <p:txBody>
          <a:bodyPr>
            <a:normAutofit/>
          </a:bodyPr>
          <a:lstStyle/>
          <a:p>
            <a:r>
              <a:rPr lang="ru-RU" alt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Также были введены следующие термины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4C317FE-469B-4BED-8A01-5F57CD53F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000" y="1800000"/>
            <a:ext cx="10515600" cy="4351338"/>
          </a:xfrm>
        </p:spPr>
        <p:txBody>
          <a:bodyPr>
            <a:normAutofit/>
          </a:bodyPr>
          <a:lstStyle/>
          <a:p>
            <a:r>
              <a:rPr lang="ru-RU" alt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Казна – главный финансовый орган</a:t>
            </a:r>
          </a:p>
          <a:p>
            <a:r>
              <a:rPr lang="ru-RU" alt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Дворец – орган, который занимался управлением земель государя</a:t>
            </a:r>
          </a:p>
          <a:p>
            <a:r>
              <a:rPr lang="ru-RU" alt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Приказы – отраслевые органы управления, которые начали появляться при Иване III и достигли своего расцвета при Иване IV и которые ведали различными сферами жизни общества</a:t>
            </a:r>
          </a:p>
          <a:p>
            <a:r>
              <a:rPr lang="ru-RU" alt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Кормление – вид пожалования князей своим должностным лицам, по которому княжеская администрация содержалась за счёт местного населения в течение периода службы</a:t>
            </a:r>
          </a:p>
        </p:txBody>
      </p:sp>
    </p:spTree>
    <p:extLst>
      <p:ext uri="{BB962C8B-B14F-4D97-AF65-F5344CB8AC3E}">
        <p14:creationId xmlns:p14="http://schemas.microsoft.com/office/powerpoint/2010/main" val="226806368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Замещающее содержимое 3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2979737" y="649287"/>
            <a:ext cx="6232525" cy="555942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359999"/>
            <a:ext cx="10515600" cy="1440000"/>
          </a:xfrm>
        </p:spPr>
        <p:txBody>
          <a:bodyPr>
            <a:normAutofit/>
          </a:bodyPr>
          <a:lstStyle/>
          <a:p>
            <a:r>
              <a:rPr lang="ru-RU" alt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По следам отца: правление Василия III</a:t>
            </a:r>
          </a:p>
        </p:txBody>
      </p:sp>
      <p:pic>
        <p:nvPicPr>
          <p:cNvPr id="4" name="Замещающее содержимое 3" descr="вася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41657" y="1801373"/>
            <a:ext cx="6120000" cy="4590000"/>
          </a:xfrm>
          <a:prstGeom prst="rect">
            <a:avLst/>
          </a:prstGeom>
        </p:spPr>
      </p:pic>
      <p:pic>
        <p:nvPicPr>
          <p:cNvPr id="6" name="Замещающее содержимое 5" descr="вася0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447112" y="1799999"/>
            <a:ext cx="4079826" cy="459137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</TotalTime>
  <Words>404</Words>
  <Application>Microsoft Office PowerPoint</Application>
  <PresentationFormat>Широкоэкранный</PresentationFormat>
  <Paragraphs>41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微软雅黑</vt:lpstr>
      <vt:lpstr>Arial</vt:lpstr>
      <vt:lpstr>Arial Black</vt:lpstr>
      <vt:lpstr>Calibri</vt:lpstr>
      <vt:lpstr>Calibri Light</vt:lpstr>
      <vt:lpstr>Office Theme</vt:lpstr>
      <vt:lpstr>Образование единого Русского государства. Иван III. Василий III</vt:lpstr>
      <vt:lpstr>Иван III Васильевич (Иван Великий — великий князь Московский с 1462 по 1505 год, государь всея Руси)</vt:lpstr>
      <vt:lpstr>Внешняя политика Ивана III</vt:lpstr>
      <vt:lpstr>Присоединение земель при Иване III</vt:lpstr>
      <vt:lpstr>Религия</vt:lpstr>
      <vt:lpstr>Правовое устройство</vt:lpstr>
      <vt:lpstr>Также были введены следующие термины</vt:lpstr>
      <vt:lpstr>Презентация PowerPoint</vt:lpstr>
      <vt:lpstr>По следам отца: правление Василия III</vt:lpstr>
      <vt:lpstr>Внешняя политика Василия III </vt:lpstr>
      <vt:lpstr>Западное направление</vt:lpstr>
      <vt:lpstr>Презентация PowerPoint</vt:lpstr>
      <vt:lpstr>Южное и восточное направления</vt:lpstr>
      <vt:lpstr>Результаты правления Василия III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Виталий Свиридов</dc:creator>
  <cp:lastModifiedBy>Виталий Свиридов</cp:lastModifiedBy>
  <cp:revision>14</cp:revision>
  <dcterms:created xsi:type="dcterms:W3CDTF">2022-10-23T17:45:14Z</dcterms:created>
  <dcterms:modified xsi:type="dcterms:W3CDTF">2022-10-23T22:04:46Z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1049-11.2.0.11373</vt:lpwstr>
  </property>
  <property fmtid="{D5CDD505-2E9C-101B-9397-08002B2CF9AE}" pid="3" name="ICV">
    <vt:lpwstr>5A79A8E1E6DF41159E7D7B49564A6D48</vt:lpwstr>
  </property>
</Properties>
</file>