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71" r:id="rId11"/>
    <p:sldId id="272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62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1F53C-1A57-E42C-4516-1E7E27C3F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B12B9F-D409-9552-AE09-2EC7E9318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83B389-958E-08B4-F11A-773FF90AE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C3DE-E5AC-41DF-8E8C-BD4F939269FE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2D560D-594E-0057-505E-5F473587C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7A9258-A2E7-4E84-13E4-7663A950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EAC0-ED31-430F-835F-A9B81F317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1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3C0341-C79E-5AE2-8913-1450E856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B387CD-9E10-0BEA-3BEC-AD97EBDA4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DA9D8F-FEDB-D000-E61C-ACD2169C7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C3DE-E5AC-41DF-8E8C-BD4F939269FE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D2E406-984B-12DC-FBBE-220F52CB6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C9714A-AA54-1D73-F443-382464C75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EAC0-ED31-430F-835F-A9B81F317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76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B19E37A-3A53-C72B-7CEF-B62E32181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3F15967-60A0-890B-811C-F5192DDFF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E89563-1832-719C-E7B2-0B2D128B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C3DE-E5AC-41DF-8E8C-BD4F939269FE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FCC64F-C193-6838-E68E-BF9B62B3B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71C6DD-90E0-7705-C59B-76EBF67F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EAC0-ED31-430F-835F-A9B81F317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895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316E8F-1274-96DC-679E-A4284FA4E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69673D-6788-8382-605F-6EF4B331C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D061FE-9746-5856-090A-1961E4CC8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C3DE-E5AC-41DF-8E8C-BD4F939269FE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A619B5-42D1-DC3C-3D18-E5AB8C633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62DF36-F433-642B-DDF9-FB945AD0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EAC0-ED31-430F-835F-A9B81F317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75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71ADAC-444B-2623-61E3-D97EDE867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270C68-B59C-FD91-EFFF-2BE6B645A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456B32-F91B-5880-768C-D82D9E0F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C3DE-E5AC-41DF-8E8C-BD4F939269FE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38C759-98B5-EC63-6A9C-940172E3F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452E42-CDDD-1FFF-255C-14747AF83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EAC0-ED31-430F-835F-A9B81F317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497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BFF70C-2DBE-C053-A9A3-F0C57BCAE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C4972E-5C34-A15B-851E-0C8160A94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6C24656-CDA8-6CF1-7027-18499501B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4085DC-69B2-19AE-4BB4-7F39204C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C3DE-E5AC-41DF-8E8C-BD4F939269FE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D6330F-59F8-01D4-61D4-D5C61B8E9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2A5EF1-8159-F2AD-9E1F-7B51EA301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EAC0-ED31-430F-835F-A9B81F317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28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47ECCB-CBBC-6FC3-EA5B-F25A05D03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0E75BD-477B-DC06-E0C0-CEDB6B8B2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58EC6C-064B-17B4-98E4-33DD4D210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1B2DA37-C21B-E99A-E25F-54D0E2A55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4FD4868-8B78-2D78-0313-EEAB7D721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5A6AF3C-7395-C92E-2216-5CF8A7AE6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C3DE-E5AC-41DF-8E8C-BD4F939269FE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A525C48-B175-8AAE-7EDD-3B2CBB02B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771CE87-EFEB-ED5E-109A-A1D361505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EAC0-ED31-430F-835F-A9B81F317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2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9879CF-0AED-6922-F932-8E6C36D7C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C3537AB-BA1F-C59C-0701-BB60C5C74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C3DE-E5AC-41DF-8E8C-BD4F939269FE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9BCE87D-CCAA-1AE0-7308-A8D0B139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66E31AA-BBA5-B124-C906-BBD42C8F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EAC0-ED31-430F-835F-A9B81F317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71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336E6E5-5BE1-EF4B-F3FF-09764F7BE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C3DE-E5AC-41DF-8E8C-BD4F939269FE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6C1CF1A-6228-63F5-3302-AEC8F7E5A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C30056-959F-A082-18A7-8AAF6D69E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EAC0-ED31-430F-835F-A9B81F317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53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824AE-6A9C-F72A-8C71-94C43B020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E0C864-8213-2803-764A-125BF57DB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E9B078-D213-9654-BA6D-18EB42742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0A6824-50EF-96BB-E01E-8828F3C82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C3DE-E5AC-41DF-8E8C-BD4F939269FE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C826A0-C4F8-D6EB-6EE0-1FA94528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1B2213-EE3A-57CA-A238-A2CD81CFA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EAC0-ED31-430F-835F-A9B81F317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9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4FEC8-6B36-CEB4-EF14-473F95C22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FBF035-D60B-7324-BC21-8F04C7913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4E874B-E004-3F1B-8A05-61A64BE25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ED4557-0F68-4D06-24CE-1B5B8B84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C3DE-E5AC-41DF-8E8C-BD4F939269FE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697B5A-3C77-4445-B4EC-67A107483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8541DB-1F73-C22B-16E6-0CE36F83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EAC0-ED31-430F-835F-A9B81F317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64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776D36-913F-FD51-5364-C0D5B219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ABF9C3-E8F1-0820-1FC9-E4899AB13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282421-4FA2-0684-68AC-EC9C040FD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1C3DE-E5AC-41DF-8E8C-BD4F939269FE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AA641A-02B8-6355-7A2C-4DAF887B2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46DE57-0F92-3AC7-63E4-BB6D7CA0C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2EAC0-ED31-430F-835F-A9B81F317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33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A49142-3469-0578-FF99-8449155CA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3246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Моделирования организации ресторанного бизнеса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501136-987F-0B76-FB7F-948CBEDBAC71}"/>
              </a:ext>
            </a:extLst>
          </p:cNvPr>
          <p:cNvSpPr txBox="1"/>
          <p:nvPr/>
        </p:nvSpPr>
        <p:spPr>
          <a:xfrm>
            <a:off x="3048573" y="3688820"/>
            <a:ext cx="6094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Подготовил студент группы ИМБО-02-22, </a:t>
            </a:r>
          </a:p>
          <a:p>
            <a:pPr algn="ctr"/>
            <a:r>
              <a:rPr lang="ru-RU" dirty="0"/>
              <a:t>Ким Кирилл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469593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EA3113-ABCC-1B75-56A9-2C2492C2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dirty="0"/>
              <a:t>Диаграмма компонентов (</a:t>
            </a:r>
            <a:r>
              <a:rPr lang="en-US" sz="4400" b="1" dirty="0"/>
              <a:t>Component</a:t>
            </a:r>
            <a:r>
              <a:rPr lang="ru-RU" sz="4400" b="1" dirty="0"/>
              <a:t> </a:t>
            </a:r>
            <a:r>
              <a:rPr lang="en-US" sz="4400" b="1" dirty="0"/>
              <a:t>diagram</a:t>
            </a:r>
            <a:r>
              <a:rPr lang="ru-RU" sz="4400" b="1" dirty="0"/>
              <a:t>)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6EB0D0F-5088-44C3-6F10-B02775B65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8809" y="1690688"/>
            <a:ext cx="6474381" cy="483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63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577E2D-00FA-7CDB-5DD1-804BE8CD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Диаграмма развёртывания (</a:t>
            </a:r>
            <a:r>
              <a:rPr lang="en-US" b="1" dirty="0"/>
              <a:t>Deployment diagram</a:t>
            </a:r>
            <a:r>
              <a:rPr lang="ru-RU" b="1" dirty="0"/>
              <a:t>)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2DD445C-2C58-193A-B825-B0D084193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6714" y="1690688"/>
            <a:ext cx="7638572" cy="492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40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30583-8508-8BF3-1B2B-54264CE2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4946A6-3711-D383-77DA-7921B7AAB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Благодаря проведенному анализу и разработке диаграмм были выявлены основные проблемы потребности клиентов, следить за трендами. Регулярное обновление моделей и стратегий позволит ресторанному бизнесу оставаться конкурентоспособным и успешным на рынке.</a:t>
            </a:r>
          </a:p>
        </p:txBody>
      </p:sp>
    </p:spTree>
    <p:extLst>
      <p:ext uri="{BB962C8B-B14F-4D97-AF65-F5344CB8AC3E}">
        <p14:creationId xmlns:p14="http://schemas.microsoft.com/office/powerpoint/2010/main" val="2368625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0E7A387-1293-49E9-18F4-449A0B827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/>
              <a:t>Моделирование организации ресторанного бизнеса играет ключевую роль в успешном управлении предприятием в сфере общественного питания. Этот процесс представляет собой систематическое исследование различных аспектов бизнеса, начиная от анализа рынка и конкурентов до разработки стратегий маркетинга и управления операциями.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59024A4C-FC52-5B00-CDB3-623275F66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Введение</a:t>
            </a:r>
            <a:endParaRPr lang="ru-RU" dirty="0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F94E18DC-4100-309F-2BBE-F79A0BA5B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957" y="4182215"/>
            <a:ext cx="4013677" cy="267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182D89A2-4CC0-5CCD-A5B6-17C1F7625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77" y="4182215"/>
            <a:ext cx="4013677" cy="267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09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63D603-0791-2364-581B-BFA1177D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Диаграмма вариантов использования </a:t>
            </a:r>
            <a:br>
              <a:rPr lang="en-US" b="1" dirty="0"/>
            </a:br>
            <a:r>
              <a:rPr lang="ru-RU" b="1" dirty="0"/>
              <a:t>(</a:t>
            </a:r>
            <a:r>
              <a:rPr lang="en-US" b="1" dirty="0"/>
              <a:t>Use case diagram</a:t>
            </a:r>
            <a:r>
              <a:rPr lang="ru-RU" b="1" dirty="0"/>
              <a:t>)</a:t>
            </a:r>
            <a:endParaRPr lang="ru-RU" dirty="0"/>
          </a:p>
        </p:txBody>
      </p:sp>
      <p:pic>
        <p:nvPicPr>
          <p:cNvPr id="3" name="Объект 2">
            <a:extLst>
              <a:ext uri="{FF2B5EF4-FFF2-40B4-BE49-F238E27FC236}">
                <a16:creationId xmlns:a16="http://schemas.microsoft.com/office/drawing/2014/main" id="{3322339B-75AB-971D-B186-6E4A15392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6942" y="1690688"/>
            <a:ext cx="5438116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68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71F26A-AF03-00DE-F6D6-8C35655D9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dirty="0"/>
              <a:t>Диаграмма классов (</a:t>
            </a:r>
            <a:r>
              <a:rPr lang="en-US" sz="4400" b="1" dirty="0"/>
              <a:t>Class diagram</a:t>
            </a:r>
            <a:r>
              <a:rPr lang="ru-RU" sz="4400" b="1" dirty="0"/>
              <a:t>)</a:t>
            </a:r>
            <a:endParaRPr lang="ru-RU" dirty="0"/>
          </a:p>
        </p:txBody>
      </p:sp>
      <p:pic>
        <p:nvPicPr>
          <p:cNvPr id="3" name="Объект 2">
            <a:extLst>
              <a:ext uri="{FF2B5EF4-FFF2-40B4-BE49-F238E27FC236}">
                <a16:creationId xmlns:a16="http://schemas.microsoft.com/office/drawing/2014/main" id="{4AA3DE26-0070-2425-6CE0-4B60A14DF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3770" y="1399362"/>
            <a:ext cx="5004460" cy="524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E7FE75-0C59-93C1-8CDD-6E3FF303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dirty="0"/>
              <a:t>Диаграмма последовательности(</a:t>
            </a:r>
            <a:r>
              <a:rPr lang="en-US" sz="4400" b="1" dirty="0"/>
              <a:t>Sequence diagram</a:t>
            </a:r>
            <a:r>
              <a:rPr lang="ru-RU" sz="4400" b="1" dirty="0"/>
              <a:t>)</a:t>
            </a:r>
            <a:endParaRPr lang="ru-RU" dirty="0"/>
          </a:p>
        </p:txBody>
      </p:sp>
      <p:pic>
        <p:nvPicPr>
          <p:cNvPr id="3" name="Объект 2">
            <a:extLst>
              <a:ext uri="{FF2B5EF4-FFF2-40B4-BE49-F238E27FC236}">
                <a16:creationId xmlns:a16="http://schemas.microsoft.com/office/drawing/2014/main" id="{FE6AC5B9-F959-E0BC-E67A-DBA2FED7A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5592" y="1690688"/>
            <a:ext cx="8940815" cy="493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46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59BBB5-D9F2-9D44-7AB5-E41A91B2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Диаграмма кооперации (</a:t>
            </a:r>
            <a:r>
              <a:rPr lang="en-US" b="1" dirty="0"/>
              <a:t>Collaboration diagram</a:t>
            </a:r>
            <a:r>
              <a:rPr lang="ru-RU" b="1" dirty="0"/>
              <a:t>)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9097653-F184-9B95-7046-9678300BF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4101" y="1690688"/>
            <a:ext cx="8823798" cy="503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88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371B1B-6BD2-E2EB-D72E-1386E057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dirty="0"/>
              <a:t>Диаграмма классов (</a:t>
            </a:r>
            <a:r>
              <a:rPr lang="en-US" sz="4400" b="1" dirty="0"/>
              <a:t>Class diagram</a:t>
            </a:r>
            <a:r>
              <a:rPr lang="ru-RU" sz="4400" b="1" dirty="0"/>
              <a:t>)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B16F948-A65C-2ECF-DBE2-F0AFDEDAC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6727" y="1403429"/>
            <a:ext cx="6878545" cy="508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50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BF91A4-E2A4-E1DE-6D47-D34EFCEE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Диаграмма состояний (</a:t>
            </a:r>
            <a:r>
              <a:rPr lang="en-US" b="1" dirty="0" err="1"/>
              <a:t>Statechart</a:t>
            </a:r>
            <a:r>
              <a:rPr lang="en-US" b="1" dirty="0"/>
              <a:t> diagram</a:t>
            </a:r>
            <a:r>
              <a:rPr lang="ru-RU" b="1" dirty="0"/>
              <a:t>)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47A62E8-67CD-10A9-B51E-29B132DF6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2921" y="1634959"/>
            <a:ext cx="2786158" cy="485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85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DA10B5-4696-3C74-059F-2E466A07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Диаграмма деятельности (</a:t>
            </a:r>
            <a:r>
              <a:rPr lang="en-US" b="1" dirty="0"/>
              <a:t>Activity diagram</a:t>
            </a:r>
            <a:r>
              <a:rPr lang="ru-RU" b="1" dirty="0"/>
              <a:t>)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7CB2182-97B5-7C64-EBEC-698138B44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2806" y="1690688"/>
            <a:ext cx="7226387" cy="478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387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</TotalTime>
  <Words>143</Words>
  <Application>Microsoft Office PowerPoint</Application>
  <PresentationFormat>Широкоэкранный</PresentationFormat>
  <Paragraphs>16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Моделирования организации ресторанного бизнеса</vt:lpstr>
      <vt:lpstr>Введение</vt:lpstr>
      <vt:lpstr>Диаграмма вариантов использования  (Use case diagram)</vt:lpstr>
      <vt:lpstr>Диаграмма классов (Class diagram)</vt:lpstr>
      <vt:lpstr>Диаграмма последовательности(Sequence diagram)</vt:lpstr>
      <vt:lpstr>Диаграмма кооперации (Collaboration diagram)</vt:lpstr>
      <vt:lpstr>Диаграмма классов (Class diagram)</vt:lpstr>
      <vt:lpstr>Диаграмма состояний (Statechart diagram)</vt:lpstr>
      <vt:lpstr>Диаграмма деятельности (Activity diagram)</vt:lpstr>
      <vt:lpstr>Диаграмма компонентов (Component diagram)</vt:lpstr>
      <vt:lpstr>Диаграмма развёртывания (Deployment diagram)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Моделирования организации ресторанного бизнеса</dc:title>
  <dc:creator>Кирилл Ким</dc:creator>
  <cp:lastModifiedBy>Кирилл Ким</cp:lastModifiedBy>
  <cp:revision>19</cp:revision>
  <dcterms:created xsi:type="dcterms:W3CDTF">2024-05-27T19:17:44Z</dcterms:created>
  <dcterms:modified xsi:type="dcterms:W3CDTF">2024-05-28T19:47:38Z</dcterms:modified>
</cp:coreProperties>
</file>