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5" r:id="rId1"/>
  </p:sldMasterIdLst>
  <p:sldIdLst>
    <p:sldId id="256" r:id="rId2"/>
    <p:sldId id="257" r:id="rId3"/>
    <p:sldId id="259" r:id="rId4"/>
    <p:sldId id="261" r:id="rId5"/>
    <p:sldId id="267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92" d="100"/>
          <a:sy n="92" d="100"/>
        </p:scale>
        <p:origin x="33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C1F53C-1A57-E42C-4516-1E7E27C3FB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8B12B9F-D409-9552-AE09-2EC7E9318E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83B389-958E-08B4-F11A-773FF90AE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2D560D-594E-0057-505E-5F473587C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7A9258-A2E7-4E84-13E4-7663A950A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814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3C0341-C79E-5AE2-8913-1450E856B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B387CD-9E10-0BEA-3BEC-AD97EBDA40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DA9D8F-FEDB-D000-E61C-ACD2169C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D2E406-984B-12DC-FBBE-220F52CB6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FC9714A-AA54-1D73-F443-382464C75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764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B19E37A-3A53-C72B-7CEF-B62E321812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3F15967-60A0-890B-811C-F5192DDFF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E89563-1832-719C-E7B2-0B2D128B0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9FCC64F-C193-6838-E68E-BF9B62B3B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71C6DD-90E0-7705-C59B-76EBF67FC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8895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316E8F-1274-96DC-679E-A4284FA4E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E69673D-6788-8382-605F-6EF4B331CD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D061FE-9746-5856-090A-1961E4CC8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2A619B5-42D1-DC3C-3D18-E5AB8C633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62DF36-F433-642B-DDF9-FB945AD0B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75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1ADAC-444B-2623-61E3-D97EDE867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D270C68-B59C-FD91-EFFF-2BE6B645A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B456B32-F91B-5880-768C-D82D9E0FA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38C759-98B5-EC63-6A9C-940172E3F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452E42-CDDD-1FFF-255C-14747AF83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1497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BFF70C-2DBE-C053-A9A3-F0C57BCAE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AC4972E-5C34-A15B-851E-0C8160A940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6C24656-CDA8-6CF1-7027-18499501B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4085DC-69B2-19AE-4BB4-7F39204C4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3D6330F-59F8-01D4-61D4-D5C61B8E9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2A5EF1-8159-F2AD-9E1F-7B51EA301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428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47ECCB-CBBC-6FC3-EA5B-F25A05D03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20E75BD-477B-DC06-E0C0-CEDB6B8B27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58EC6C-064B-17B4-98E4-33DD4D2100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1B2DA37-C21B-E99A-E25F-54D0E2A55B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4FD4868-8B78-2D78-0313-EEAB7D721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A6AF3C-7395-C92E-2216-5CF8A7AE6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A525C48-B175-8AAE-7EDD-3B2CBB02B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771CE87-EFEB-ED5E-109A-A1D361505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928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69879CF-0AED-6922-F932-8E6C36D7C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C3537AB-BA1F-C59C-0701-BB60C5C74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9BCE87D-CCAA-1AE0-7308-A8D0B1392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66E31AA-BBA5-B124-C906-BBD42C8F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1717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336E6E5-5BE1-EF4B-F3FF-09764F7BE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6C1CF1A-6228-63F5-3302-AEC8F7E5A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7C30056-959F-A082-18A7-8AAF6D69E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1530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824AE-6A9C-F72A-8C71-94C43B0202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E0C864-8213-2803-764A-125BF57DB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9B078-D213-9654-BA6D-18EB42742B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0A6824-50EF-96BB-E01E-8828F3C82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4C826A0-C4F8-D6EB-6EE0-1FA945289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A1B2213-EE3A-57CA-A238-A2CD81CFA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8961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4FEC8-6B36-CEB4-EF14-473F95C22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8FBF035-D60B-7324-BC21-8F04C79133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14E874B-E004-3F1B-8A05-61A64BE252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3ED4557-0F68-4D06-24CE-1B5B8B844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9697B5A-3C77-4445-B4EC-67A107483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8541DB-1F73-C22B-16E6-0CE36F83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2641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776D36-913F-FD51-5364-C0D5B2195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ABF9C3-E8F1-0820-1FC9-E4899AB135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A282421-4FA2-0684-68AC-EC9C040FD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91C3DE-E5AC-41DF-8E8C-BD4F939269FE}" type="datetimeFigureOut">
              <a:rPr lang="ru-RU" smtClean="0"/>
              <a:t>29.05.2024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AA641A-02B8-6355-7A2C-4DAF887B2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846DE57-0F92-3AC7-63E4-BB6D7CA0C5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2EAC0-ED31-430F-835F-A9B81F31771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0334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  <p:sldLayoutId id="2147483793" r:id="rId8"/>
    <p:sldLayoutId id="2147483794" r:id="rId9"/>
    <p:sldLayoutId id="2147483795" r:id="rId10"/>
    <p:sldLayoutId id="21474837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A49142-3469-0578-FF99-8449155CA4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32469"/>
            <a:ext cx="9144000" cy="2387600"/>
          </a:xfrm>
        </p:spPr>
        <p:txBody>
          <a:bodyPr>
            <a:normAutofit/>
          </a:bodyPr>
          <a:lstStyle/>
          <a:p>
            <a:r>
              <a:rPr lang="ru-RU" dirty="0"/>
              <a:t>Проблема психической самоорганизации человека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7D57661-7EDF-E6A2-0A48-986B08B397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6997" y="3896436"/>
            <a:ext cx="5265003" cy="2961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593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00E7A387-1293-49E9-18F4-449A0B827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ru-RU" sz="2800" dirty="0"/>
              <a:t>Психическая самоорганизация - это способность человека самостоятельно управлять своими психическими процессами, состояниями и поведением. 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Нехватка самодисциплины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Недостаточная самооценка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Проблема с мотивацией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dirty="0"/>
              <a:t>Низкий уровень самоорганизации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9024A4C-FC52-5B00-CDB3-623275F66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Основные проблемы психической самоорганизации человека</a:t>
            </a:r>
            <a:endParaRPr lang="ru-RU" dirty="0"/>
          </a:p>
        </p:txBody>
      </p:sp>
      <p:pic>
        <p:nvPicPr>
          <p:cNvPr id="1027" name="Picture 3" descr="Изображение: brain">
            <a:extLst>
              <a:ext uri="{FF2B5EF4-FFF2-40B4-BE49-F238E27FC236}">
                <a16:creationId xmlns:a16="http://schemas.microsoft.com/office/drawing/2014/main" id="{4C65EBAF-3C0F-821D-0B31-011196C114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7439" y="4087504"/>
            <a:ext cx="3351774" cy="2681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2097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71F26A-AF03-00DE-F6D6-8C35655D9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400" b="1" dirty="0"/>
              <a:t>Функции психической самоорганизации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FCE7E462-77AF-8954-1890-798B0FE2A2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5616"/>
            <a:ext cx="10515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Обеспечивает целенаправленное поведение человека:</a:t>
            </a:r>
            <a:r>
              <a:rPr lang="ru-RU" dirty="0"/>
              <a:t> позволяет ставить цели, планировать действия, корректировать курс в соответствии с меняющимися условиями.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Способствует адаптации человека к новым условиям:</a:t>
            </a:r>
            <a:r>
              <a:rPr lang="ru-RU" dirty="0"/>
              <a:t> помогает человеку справляться со стрессом, преодолевать трудности и находить новые решения проблем.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b="1" dirty="0"/>
              <a:t>Развивает личность человека:</a:t>
            </a:r>
            <a:r>
              <a:rPr lang="ru-RU" dirty="0"/>
              <a:t> стимулирует самопознание, самосовершенствование, формирование устойчивых ценностей и смыслов жизни.</a:t>
            </a:r>
          </a:p>
          <a:p>
            <a:endParaRPr lang="ru-RU" dirty="0"/>
          </a:p>
        </p:txBody>
      </p:sp>
      <p:pic>
        <p:nvPicPr>
          <p:cNvPr id="1026" name="Picture 2" descr="Изображение: person climbing a mountain">
            <a:extLst>
              <a:ext uri="{FF2B5EF4-FFF2-40B4-BE49-F238E27FC236}">
                <a16:creationId xmlns:a16="http://schemas.microsoft.com/office/drawing/2014/main" id="{728AA933-17B2-C1AF-4B78-D7FCF3FBB4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0750" y="4953000"/>
            <a:ext cx="238125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0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59BBB5-D9F2-9D44-7AB5-E41A91B2D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dirty="0"/>
              <a:t>Методы развития психической самоорганизации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19395156-A00F-9946-0564-B27ECED4C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Постановка целей: четкая формулировка целей, разбивка их на этапы, определение необходимых ресурсов.</a:t>
            </a:r>
          </a:p>
          <a:p>
            <a:r>
              <a:rPr lang="ru-RU" dirty="0"/>
              <a:t>Планирование: составление планов действий, распределение времени, контроль выполнения поставленных задач.</a:t>
            </a:r>
          </a:p>
          <a:p>
            <a:r>
              <a:rPr lang="ru-RU" dirty="0"/>
              <a:t>Самоконтроль: развитие способности управлять своими эмоциями, побуждениями и поведением.</a:t>
            </a:r>
          </a:p>
          <a:p>
            <a:r>
              <a:rPr lang="ru-RU" dirty="0"/>
              <a:t>Саморегуляция: овладение навыками </a:t>
            </a:r>
            <a:r>
              <a:rPr lang="ru-RU" dirty="0" err="1"/>
              <a:t>совладания</a:t>
            </a:r>
            <a:r>
              <a:rPr lang="ru-RU" dirty="0"/>
              <a:t> со стрессом, поддержания оптимального психоэмоционального состояния.</a:t>
            </a:r>
          </a:p>
          <a:p>
            <a:r>
              <a:rPr lang="ru-RU" dirty="0"/>
              <a:t>Саморазвитие: постоянное расширение кругозора, изучение нового, совершенствование своих навыков и умений.</a:t>
            </a:r>
          </a:p>
        </p:txBody>
      </p:sp>
    </p:spTree>
    <p:extLst>
      <p:ext uri="{BB962C8B-B14F-4D97-AF65-F5344CB8AC3E}">
        <p14:creationId xmlns:p14="http://schemas.microsoft.com/office/powerpoint/2010/main" val="1038588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230583-8508-8BF3-1B2B-54264CE2F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Заключение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4946A6-3711-D383-77DA-7921B7AA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Психическая самоорганизация – это не врожденное качество, а навык, который можно и нужно развивать.</a:t>
            </a:r>
          </a:p>
          <a:p>
            <a:pPr marL="0" indent="0">
              <a:buNone/>
            </a:pPr>
            <a:r>
              <a:rPr lang="ru-RU" dirty="0"/>
              <a:t>Сознательное использование методов самоорганизации, работа над собой, стремление к </a:t>
            </a:r>
            <a:r>
              <a:rPr lang="ru-RU"/>
              <a:t>самосовершенствованию – ключ </a:t>
            </a:r>
            <a:r>
              <a:rPr lang="ru-RU" dirty="0"/>
              <a:t>к достижению целей, повышению эффективности деятельности и личностному росту.</a:t>
            </a:r>
          </a:p>
        </p:txBody>
      </p:sp>
    </p:spTree>
    <p:extLst>
      <p:ext uri="{BB962C8B-B14F-4D97-AF65-F5344CB8AC3E}">
        <p14:creationId xmlns:p14="http://schemas.microsoft.com/office/powerpoint/2010/main" val="236862539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338</TotalTime>
  <Words>212</Words>
  <Application>Microsoft Office PowerPoint</Application>
  <PresentationFormat>Широкоэкранный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Тема Office</vt:lpstr>
      <vt:lpstr>Проблема психической самоорганизации человека</vt:lpstr>
      <vt:lpstr>Основные проблемы психической самоорганизации человека</vt:lpstr>
      <vt:lpstr>Функции психической самоорганизации</vt:lpstr>
      <vt:lpstr>Методы развития психической самоорганизации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Моделирования организации ресторанного бизнеса</dc:title>
  <dc:creator>Кирилл Ким</dc:creator>
  <cp:lastModifiedBy>Сергей Ким</cp:lastModifiedBy>
  <cp:revision>17</cp:revision>
  <dcterms:created xsi:type="dcterms:W3CDTF">2024-05-27T19:17:44Z</dcterms:created>
  <dcterms:modified xsi:type="dcterms:W3CDTF">2024-05-29T06:57:01Z</dcterms:modified>
</cp:coreProperties>
</file>