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DBA97-334E-4290-BDAC-294498927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76A4D-BF7F-46B1-87B7-EB2913FEE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18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DBA97-334E-4290-BDAC-2944989272C0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76A4D-BF7F-46B1-87B7-EB2913FEE4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34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/>
            </a:r>
            <a:b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/>
            </a:r>
            <a:b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Дисциплина</a:t>
            </a:r>
            <a:b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sz="6000" b="1" strike="noStrike" spc="-1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«</a:t>
            </a:r>
            <a:r>
              <a:rPr lang="ru-RU" sz="6000" b="1" smtClean="0"/>
              <a:t>Вычислительная математика</a:t>
            </a:r>
            <a:r>
              <a:rPr lang="ru-RU" sz="60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»</a:t>
            </a:r>
            <a:endParaRPr lang="ru-RU" sz="6000" b="1" strike="noStrike" spc="-1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4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15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7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71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Часть 2.</a:t>
            </a:r>
            <a:b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b="1" smtClean="0">
                <a:cs typeface="Segoe UI" panose="020B0502040204020203" pitchFamily="34" charset="0"/>
              </a:rPr>
              <a:t>Линейные дифференциальные уравнения высших порядков</a:t>
            </a:r>
            <a:r>
              <a:rPr lang="ru-RU" sz="4800" b="1" smtClean="0"/>
              <a:t>.</a:t>
            </a:r>
            <a:endParaRPr lang="ru-RU" sz="4600" b="1" strike="noStrike" spc="0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3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0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Часть 3.</a:t>
            </a:r>
            <a:b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sz="4800" b="1" smtClean="0">
                <a:cs typeface="Segoe UI" panose="020B0502040204020203" pitchFamily="34" charset="0"/>
              </a:rPr>
              <a:t>Линейные однородные дифференциальные уравнения</a:t>
            </a:r>
            <a:r>
              <a:rPr lang="ru-RU" sz="4800" b="1" smtClean="0"/>
              <a:t>.</a:t>
            </a:r>
            <a:endParaRPr lang="ru-RU" sz="4800" b="1" strike="noStrike" spc="0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9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713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7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58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ru-RU" sz="3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Наполнение курса</a:t>
            </a:r>
            <a:endParaRPr lang="ru-RU" sz="3600" b="1" strike="noStrike" spc="0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3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Часть 4.</a:t>
            </a:r>
            <a:b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b="1" smtClean="0">
                <a:cs typeface="Segoe UI" panose="020B0502040204020203" pitchFamily="34" charset="0"/>
              </a:rPr>
              <a:t>Линейные неоднородные дифференциальные уравнения</a:t>
            </a:r>
            <a:r>
              <a:rPr lang="ru-RU" b="1" smtClean="0"/>
              <a:t>.</a:t>
            </a:r>
            <a:endParaRPr lang="ru-RU" sz="4600" b="1" strike="noStrike" spc="0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26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2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27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Практика 8.</a:t>
            </a:r>
            <a:br>
              <a:rPr lang="ru-RU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b="1" smtClean="0"/>
              <a:t>Аналитическое решение дифференциальных уравнений высших порядков.</a:t>
            </a:r>
            <a:endParaRPr lang="ru-RU" b="1" strike="noStrike" spc="0" dirty="0">
              <a:solidFill>
                <a:srgbClr val="000000"/>
              </a:solidFill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7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Часть 1.</a:t>
            </a:r>
            <a:br>
              <a:rPr lang="ru-RU" sz="4600" b="1" strike="noStrike" spc="0" smtClean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ru-RU" b="1" smtClean="0">
                <a:cs typeface="Segoe UI" panose="020B0502040204020203" pitchFamily="34" charset="0"/>
              </a:rPr>
              <a:t>Дифференциальные уравнения высших порядков, допускающие понижение порядка</a:t>
            </a:r>
            <a:r>
              <a:rPr lang="ru-RU" sz="4800" b="1" smtClean="0"/>
              <a:t>.</a:t>
            </a:r>
            <a:endParaRPr lang="ru-RU" sz="4600" b="1" strike="noStrike" spc="0" dirty="0">
              <a:solidFill>
                <a:srgbClr val="000000"/>
              </a:solidFill>
              <a:latin typeface="Segoe UI"/>
              <a:ea typeface="Segoe UI"/>
              <a:cs typeface="Segoe UI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46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97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8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5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97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428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Широкоэкранный</PresentationFormat>
  <Paragraphs>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Segoe UI</vt:lpstr>
      <vt:lpstr>Тема Office</vt:lpstr>
      <vt:lpstr>  Дисциплина «Вычислительная математика»</vt:lpstr>
      <vt:lpstr>Наполнение курса</vt:lpstr>
      <vt:lpstr>Практика 8. Аналитическое решение дифференциальных уравнений высших порядков.</vt:lpstr>
      <vt:lpstr>Часть 1. Дифференциальные уравнения высших порядков, допускающие понижение порядка.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Часть 2. Линейные дифференциальные уравнения высших порядков.</vt:lpstr>
      <vt:lpstr>Презентация PowerPoint</vt:lpstr>
      <vt:lpstr>Часть 3. Линейные однородные дифференциальные уравнения.</vt:lpstr>
      <vt:lpstr>Презентация PowerPoint</vt:lpstr>
      <vt:lpstr>Презентация PowerPoint</vt:lpstr>
      <vt:lpstr>Презентация PowerPoint</vt:lpstr>
      <vt:lpstr>Часть 4. Линейные неоднородные дифференциальные уравнения.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Дисциплина «Вычислительная математика»</dc:title>
  <dc:creator>Пользователь Windows</dc:creator>
  <cp:lastModifiedBy>Пользователь Windows</cp:lastModifiedBy>
  <cp:revision>1</cp:revision>
  <dcterms:created xsi:type="dcterms:W3CDTF">2023-12-04T13:56:03Z</dcterms:created>
  <dcterms:modified xsi:type="dcterms:W3CDTF">2023-12-04T13:56:03Z</dcterms:modified>
</cp:coreProperties>
</file>