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68D8BE-3E36-4751-94CA-960391848C79}" v="395" dt="2023-06-23T11:41:47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9919E1-43AC-4CED-9500-DF4C100BDBF7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9B7A66-B7EB-42C9-B5DD-873741A09959}" type="datetimeFigureOut">
              <a:rPr lang="ru-RU" noProof="0" smtClean="0"/>
              <a:t>23.06.2023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3B4569-3B6E-468D-B981-DA515F47BCE4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Группа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Полилиния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Полилиния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Полилиния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Полилиния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Полилиния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Полилиния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Полилиния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Полилиния 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Полилиния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Полилиния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Полилиния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Полилиния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Полилиния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Группа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Равнобедренный треугольник 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Прямоугольник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rtlCol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E81FEBEC-0E4D-417F-96B2-1EBBD7D3DB90}" type="datetime1">
              <a:rPr lang="ru-RU" noProof="0" smtClean="0"/>
              <a:t>23.06.2023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Группа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Группа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Прямоугольник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C76B42-9BB5-4912-9BE0-12B2605ACE4B}" type="datetime1">
              <a:rPr lang="ru-RU" noProof="0" smtClean="0"/>
              <a:t>23.06.2023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Группа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Группа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Прямоугольник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 rtlCol="0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A6229618-A820-49E7-83B9-AFDBC07D54DF}" type="datetime1">
              <a:rPr lang="ru-RU" noProof="0" smtClean="0"/>
              <a:t>23.06.2023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Группа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Группа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Прямоугольник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rtlCol="0" anchor="ctr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7E6F6-A2E1-4052-8194-01765484777A}" type="datetime1">
              <a:rPr lang="ru-RU" noProof="0" smtClean="0"/>
              <a:t>23.06.2023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Группа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Полилиния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Группа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Прямоугольник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Равнобедренный треугольник 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Прямоугольник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rtlCol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22AD9F5C-1D60-4849-AD34-9D3410DAF6D8}" type="datetime1">
              <a:rPr lang="ru-RU" noProof="0" smtClean="0"/>
              <a:t>23.06.2023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Группа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Прямоугольник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Прямоугольник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4813F36F-146A-4E5F-BC3B-45E286E927E4}" type="datetime1">
              <a:rPr lang="ru-RU" noProof="0" smtClean="0"/>
              <a:t>23.06.2023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Группа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Прямоугольник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Прямоугольник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8FBBF843-B0CA-4446-A60E-DC95B69C153C}" type="datetime1">
              <a:rPr lang="ru-RU" noProof="0" smtClean="0"/>
              <a:t>23.06.2023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Группа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Группа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Прямоугольник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Прямоугольник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A83785-F1AB-448A-A86F-0048DCE04F5B}" type="datetime1">
              <a:rPr lang="ru-RU" noProof="0" smtClean="0"/>
              <a:t>23.06.2023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10F0D946-AC7A-4E44-9554-2F490A4FB81D}" type="datetime1">
              <a:rPr lang="ru-RU" noProof="0" smtClean="0"/>
              <a:t>23.06.2023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Группа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Прямоугольник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rtlCol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rtlCol="0" anchor="ctr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 rtlCol="0"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074218-797F-4171-A47D-77582954ACF4}" type="datetime1">
              <a:rPr lang="ru-RU" noProof="0" smtClean="0"/>
              <a:t>23.06.2023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Группа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Полилиния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Полилиния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Полилиния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Полилиния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Группа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Прямоугольник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Равнобедренный треугольник 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Прямоугольник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rtlCol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CA1CB0BC-A581-4572-BEFB-66BC9ED119FD}" type="datetime1">
              <a:rPr lang="ru-RU" noProof="0" smtClean="0"/>
              <a:t>23.06.2023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  <a:p>
            <a:pPr lvl="5" rtl="0"/>
            <a:r>
              <a:rPr lang="ru-RU" noProof="0"/>
              <a:t>6</a:t>
            </a:r>
          </a:p>
          <a:p>
            <a:pPr lvl="6" rtl="0"/>
            <a:r>
              <a:rPr lang="ru-RU" noProof="0"/>
              <a:t>7</a:t>
            </a:r>
          </a:p>
          <a:p>
            <a:pPr lvl="7" rtl="0"/>
            <a:r>
              <a:rPr lang="ru-RU" noProof="0"/>
              <a:t>8</a:t>
            </a:r>
          </a:p>
          <a:p>
            <a:pPr lvl="8" rtl="0"/>
            <a:r>
              <a:rPr lang="ru-RU" noProof="0"/>
              <a:t>9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B230A24-FD00-4970-A245-302D7645A250}" type="datetime1">
              <a:rPr lang="ru-RU" noProof="0" smtClean="0"/>
              <a:t>23.06.2023</a:t>
            </a:fld>
            <a:endParaRPr lang="ru-RU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ru-RU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D22F896-40B5-4ADD-8801-0D06FADFA095}" type="slidenum">
              <a:rPr lang="ru-RU" noProof="0" smtClean="0"/>
              <a:pPr/>
              <a:t>‹#›</a:t>
            </a:fld>
            <a:endParaRPr lang="ru-RU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ru-RU" dirty="0">
                <a:cs typeface="Calibri Light"/>
              </a:rPr>
              <a:t>Использованные в экзаменационной работе объекты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Краткая информация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E0AD4-BCDC-9853-79ED-70DF58CA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cs typeface="Calibri Light"/>
              </a:rPr>
              <a:t>Button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98C52C-E9E7-7698-FB8D-9FFEC3EAC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Кнопка реагирует на касание или щелчок, который направляет приложение на выполнение определённой задачи</a:t>
            </a:r>
          </a:p>
          <a:p>
            <a:r>
              <a:rPr lang="ru-RU" dirty="0">
                <a:latin typeface="Times New Roman"/>
                <a:cs typeface="Times New Roman"/>
              </a:rPr>
              <a:t>Кнопке можно задать имя (Name), цвет (</a:t>
            </a:r>
            <a:r>
              <a:rPr lang="ru-RU" dirty="0" err="1">
                <a:latin typeface="Times New Roman"/>
                <a:cs typeface="Times New Roman"/>
              </a:rPr>
              <a:t>Background</a:t>
            </a:r>
            <a:r>
              <a:rPr lang="ru-RU" dirty="0">
                <a:latin typeface="Times New Roman"/>
                <a:cs typeface="Times New Roman"/>
              </a:rPr>
              <a:t>) и событие</a:t>
            </a:r>
          </a:p>
        </p:txBody>
      </p:sp>
    </p:spTree>
    <p:extLst>
      <p:ext uri="{BB962C8B-B14F-4D97-AF65-F5344CB8AC3E}">
        <p14:creationId xmlns:p14="http://schemas.microsoft.com/office/powerpoint/2010/main" val="371408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DABF1-2486-4A83-B7E1-8BC5B5E8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cs typeface="Calibri Light"/>
              </a:rPr>
              <a:t>DataGrid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8950C6-C3E0-8F41-B8B6-530A7FEF6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Представляет элемент управления, отображающий данные в настраиваемой сетке</a:t>
            </a:r>
          </a:p>
          <a:p>
            <a:r>
              <a:rPr lang="ru-RU" dirty="0">
                <a:latin typeface="Times New Roman"/>
                <a:cs typeface="Times New Roman"/>
              </a:rPr>
              <a:t>Она заполняется через указание источника требуемой информации (</a:t>
            </a:r>
            <a:r>
              <a:rPr lang="ru-RU" dirty="0" err="1">
                <a:latin typeface="Times New Roman"/>
                <a:cs typeface="Times New Roman"/>
              </a:rPr>
              <a:t>ItemsSource</a:t>
            </a:r>
            <a:r>
              <a:rPr lang="ru-RU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35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A261B-3AEF-E8B2-39D8-3B355A19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cs typeface="Calibri Light"/>
              </a:rPr>
              <a:t>TextBlock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CBC2D0-FB38-45C4-E2E6-DB6C87EB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Отведённое для текста место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651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CE043-30CC-1DB7-2765-C4DF9E28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cs typeface="Calibri Light"/>
              </a:rPr>
              <a:t>TextBox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D1107F-2C80-2C4E-F1AF-DCB1A362C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По умолчанию - строка для ввода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52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A87D6-06FF-1D1C-013E-DC721810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cs typeface="Calibri Light"/>
              </a:rPr>
              <a:t>TabControl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62C720-6F9B-787B-A5CE-48B0DB30F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Использование пространства для создания вкладок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023110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Широкоэкранный</PresentationFormat>
  <Paragraphs>1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Атлас</vt:lpstr>
      <vt:lpstr>Использованные в экзаменационной работе объекты</vt:lpstr>
      <vt:lpstr>Button</vt:lpstr>
      <vt:lpstr>DataGrid</vt:lpstr>
      <vt:lpstr>TextBlock</vt:lpstr>
      <vt:lpstr>TextBox</vt:lpstr>
      <vt:lpstr>TabControl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80</cp:revision>
  <dcterms:created xsi:type="dcterms:W3CDTF">2023-06-23T10:44:24Z</dcterms:created>
  <dcterms:modified xsi:type="dcterms:W3CDTF">2023-06-23T11:43:02Z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