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5E89-38BB-4224-AA64-69760C2A5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0AFDA-655A-4355-88ED-4D4BAEE42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2C424-2B56-420C-8D93-A6E8CA47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4C857A-88BF-4445-9366-6C7EF43E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EEF5B9-BA38-4449-BC5C-9057A04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5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05850-7352-4F30-91CA-3828CEC0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590869-98A4-4ACF-B9E6-B4411858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948A7-1769-41F9-9981-FDFB0560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02143-931C-4C87-A90E-1E61D682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BA27B-8E8B-4A79-971C-B4D61F6D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9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2457A-57FC-45AC-AA4E-4DE287B34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84694-59A3-4C76-9791-1749D9979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B4A40-BDAB-4527-BEE9-C9A8B598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49202-DB8D-4EB0-B795-40F1B59C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24F2-2E95-4B49-B487-5C5D4719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EB71-9471-4407-A81F-ED223879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5D97D-37CB-4C21-A71A-B23AE054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30B86-0776-4ACF-B231-9810690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0C1B7A-E37B-4A4C-8212-9BD2BB6B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44F99-A7E7-4032-9B57-D2540029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4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E9369-DF4E-4C79-868F-29AF6FC3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077C92-E007-4BBD-B784-786D311B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15336-AE1A-42FC-8B0E-15D198B8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04C8-29EC-4ABB-A665-D7CF3774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D3AB-D4AE-4247-AA23-E6A53E9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0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255-2B06-4EC8-A7C4-7035695B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DBFED-E392-423D-A818-81086ECB6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BB7488-B610-472B-9D1A-61C33FE7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463EF-0D48-476D-B1F6-95492A44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25760E-A29C-4A25-AEC3-6C3FB854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6C941C-8215-4BA9-8CF0-8C9F2B0C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97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03E17-AC7D-451A-9D0A-D23D085A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5F7392-349F-47AF-94A2-4A8A652D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DF0D1D-CB2C-4A1A-B8A0-EFDCF0FD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3D86EF-EFC7-4687-898C-161D58FA8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0488B1-3791-4526-8372-E859A629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055A1F-CB64-4FA2-9CD1-7B7A4805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700A85-F506-4FEB-8679-20128B00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4DBE79-640E-4525-A375-31D7133C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9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204D3-9F2F-4B53-A9CF-63F4855D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A17D8B-2CDA-49EA-B995-E6A3F3DA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2B77F5-82D1-4739-8C99-660259E3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BD69DB-1946-486D-B020-5CF8B61A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4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7D68A4-F38E-4AAE-B019-CEF72589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FB01C8-CF8D-47FE-9497-CDDCDEF6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2D267E-BBAA-441F-B5B2-10493794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46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C1DFE-5204-4B9A-B97E-A6872298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5C5D0D-948E-44C8-92DB-FFD91D83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845BF-0C7A-427E-8B72-2FE5AFA8F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C76075-5A0B-48F1-88D7-5B3004F0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B7ECC-2E46-45BC-9C97-CBD6C6BA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6452C6-1C21-4002-9982-71442120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1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759A4-6E20-4A57-A39C-1EBC2868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8F8343-1546-4093-A530-EAC3C4FED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56318E-04AB-41CD-A5B4-360B61C14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5BEB35-91C5-465E-9C5E-3F442857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595-D656-43F6-9024-E8B6B20C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475E6B-550D-4F80-853A-4CB4EFF3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7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B7FD5-DFF5-4F9A-A08A-EDD04D2C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C600B3-EC52-4A07-AE89-78D668B4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4EEEA-37AD-4FFA-AE7D-A76A0C314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583C-22E3-49EF-ABE8-579E2E45D88F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84F447-6B42-4110-B835-AD329647F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661BC-363E-4672-A9F2-4C328D9E1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CB21-5CC4-426A-AE4B-3C06B6BB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1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822B-C745-44AA-8630-E7B13713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Интегрированная среда 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F05ADA-84CD-4FFC-BC7C-D0C4409C9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42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5D06-A6BA-472A-89EF-0F034F94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только одного конкретного языка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647B6-A94A-46FD-AC58-5CD7F41D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может производиться только на </a:t>
            </a:r>
            <a:r>
              <a:rPr lang="en-US" dirty="0"/>
              <a:t>C#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EDC59-2E2C-4DD7-8177-2C1BFD10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128962"/>
            <a:ext cx="85153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5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8E3A-D377-4FF4-9C99-E7D98749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всего цикла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D557A-188D-42DD-8BBC-34860520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может создавать файлы, которые при сборе в проект могут стать его частью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8A3400-20CF-4DA7-9F90-6317E565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2628900"/>
            <a:ext cx="58483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1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36304-3DA3-4671-92AA-59716EF1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результата внутри программы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50373-B6AF-4FFD-BC16-A9E622A2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Доступно 2 вида сохранения – общий и быстрый. Быстрое сохранение происходит при нажатии выделенной кнопки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327636-5626-420F-8322-48320E61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60846"/>
            <a:ext cx="4951243" cy="29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1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A0193-9A75-4897-A6C4-0FEB49DF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качестве простого блокнота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EAAD4-CE23-49C0-8FDB-9442200E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использовать как текстовый редактор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23E66E-1338-4263-84A5-27F7ABBC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3602"/>
            <a:ext cx="7838983" cy="38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8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1C9B-18F5-4043-8877-0C605CFC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Удобная настройка рабочего пространства для своих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99FBC-2857-42E1-8D63-FF66589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программе реализованы откат назад, возвращение вперёд и создание нового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4F4420-9F25-4FA9-B82C-1EBD7C5F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05671"/>
            <a:ext cx="6897950" cy="41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1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A8EC4-5039-4D81-82F9-C12F165E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Многопоточный принцип работы интегрированной среды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4364F-73E8-45DC-A7D5-BC54CAA4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Многопоточность – способ реализации исполнения путём выделения абстракции рабочего потока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312DC1-A635-4D5C-9807-4B69CDA7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800350"/>
            <a:ext cx="67627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CFCB1-C6F5-42B0-A31D-E4719864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03D4C-7DFD-489C-9D1F-8B340EA8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Среда разработки – инструмент для создания программного кода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0E48B9-2FBB-4D59-A2F9-9B90BB14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747962"/>
            <a:ext cx="46958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3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A7A17-CFFF-4C6F-BED2-7DBAD8AE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компилятором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2D837-419E-42F4-AEE5-EB62A306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интегрированной среды разработки заключается в возможности комбинировать использование компиляторов и интерпретаторов. Современные языки программирования предполагают трансляцию из 2 стадий:</a:t>
            </a:r>
          </a:p>
          <a:p>
            <a:r>
              <a:rPr lang="ru-RU" dirty="0"/>
              <a:t>Компилирование исходной программы в промежуточный код</a:t>
            </a:r>
          </a:p>
          <a:p>
            <a:r>
              <a:rPr lang="ru-RU" dirty="0"/>
              <a:t>Интерпретация результата компиляции с помощью интерпретатора промежуточного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343493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5F3E3-6C01-4390-B130-D272941A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в оконном интерфейсе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111A2-F7D2-43A9-8147-B3EB586E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оконных приложений – создание программ с графическим интерфейсом пользователя, которые запускаются на операционной системе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EFB679-C2AF-48CE-89C7-BD4946E1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23" y="3013474"/>
            <a:ext cx="6400452" cy="31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A0448-F963-4104-A200-79CE5246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ключевых 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EA655-0ED7-4E96-90AD-F86595F7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содержит массив ключевых слов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31E0C2-6BEB-4FD8-8A66-812F5D4C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3524"/>
            <a:ext cx="7009660" cy="44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DA31F-5F48-44BA-9C3B-0DA83131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только консольных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F78C7-AA9C-4032-A72D-DD9AEC97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запускается из командной строки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BB48DA-6435-4EDC-946E-BCAB4FE5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3277"/>
            <a:ext cx="7950693" cy="41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4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C9E77-E07F-45D6-B3F5-99855C5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файла в разных форматах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242D5-4967-44C9-B1AD-FA30CDD0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позволяет сохранять текст в файлах разных форматов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06D483-2CA4-4214-90BF-28F4ED02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3850"/>
            <a:ext cx="7477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0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CE3DB-9C65-4859-9D75-C3733037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Открытие других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33DE0-8B02-4058-9102-D5AAB5A6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позволяет открыть текст в файлах</a:t>
            </a:r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BD9E33-557B-4929-B16C-1C3CE62E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2423918"/>
            <a:ext cx="7270304" cy="41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2029C-75A9-4E96-8D97-AD9A7396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ключевых 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D001D-C9EB-43F2-8293-AFF3D392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Ключевые слова связаны массивом и выделятся при нахождении совпадения слов текста и массива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C49FC6-07D8-4576-BC6F-F0743C20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6006"/>
            <a:ext cx="6960093" cy="42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3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223</Words>
  <Application>Microsoft Office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Интегрированная среда разработки</vt:lpstr>
      <vt:lpstr>Определение</vt:lpstr>
      <vt:lpstr>Взаимодействие с компилятором</vt:lpstr>
      <vt:lpstr>Разработка в оконном интерфейсе</vt:lpstr>
      <vt:lpstr>Выделение ключевых слов</vt:lpstr>
      <vt:lpstr>Создание только консольных приложений</vt:lpstr>
      <vt:lpstr>Сохранение файла в разных форматах</vt:lpstr>
      <vt:lpstr>Открытие других файлов</vt:lpstr>
      <vt:lpstr>Поиск ключевых слов</vt:lpstr>
      <vt:lpstr>Поддержка только одного конкретного языка программирования</vt:lpstr>
      <vt:lpstr>Выполнение всего цикла разработки</vt:lpstr>
      <vt:lpstr>Сохранение результата внутри программы </vt:lpstr>
      <vt:lpstr>Использование в качестве простого блокнота</vt:lpstr>
      <vt:lpstr>Удобная настройка рабочего пространства для своих задач</vt:lpstr>
      <vt:lpstr>Многопоточный принцип работы интегрированной среды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Интегрированная среда разработки</dc:title>
  <dc:creator>Roman Fedorov</dc:creator>
  <cp:lastModifiedBy>Roman Fedorov</cp:lastModifiedBy>
  <cp:revision>26</cp:revision>
  <dcterms:created xsi:type="dcterms:W3CDTF">2024-05-11T12:51:10Z</dcterms:created>
  <dcterms:modified xsi:type="dcterms:W3CDTF">2024-05-30T18:48:54Z</dcterms:modified>
</cp:coreProperties>
</file>