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9"/>
  </p:notesMasterIdLst>
  <p:sldIdLst>
    <p:sldId id="256" r:id="rId2"/>
    <p:sldId id="273" r:id="rId3"/>
    <p:sldId id="308" r:id="rId4"/>
    <p:sldId id="286" r:id="rId5"/>
    <p:sldId id="309" r:id="rId6"/>
    <p:sldId id="310" r:id="rId7"/>
    <p:sldId id="31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366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5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FDE9E-09C2-4E15-9145-59CCE1D2D89C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5DC36-233E-4E13-9A0F-8B6FE2A57DB6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D5DC36-233E-4E13-9A0F-8B6FE2A57DB6}" type="slidenum">
              <a:rPr lang="ru-RU" smtClean="0"/>
              <a:pPr/>
              <a:t>1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12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38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36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6155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100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496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5513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562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722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779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415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649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88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17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846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115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12.05.2025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05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000240"/>
          </a:xfrm>
        </p:spPr>
        <p:txBody>
          <a:bodyPr>
            <a:normAutofit fontScale="90000"/>
          </a:bodyPr>
          <a:lstStyle/>
          <a:p>
            <a:pPr algn="ctr" fontAlgn="base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Тема проектной работы:</a:t>
            </a:r>
            <a:b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«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Web, Flask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»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/>
            </a:r>
            <a:b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</a:b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Сайт</a:t>
            </a:r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cs typeface="Times New Roman" panose="02020603050405020304" pitchFamily="18" charset="0"/>
              </a:rPr>
              <a:t> чат для нейронной сетью </a:t>
            </a:r>
            <a:r>
              <a:rPr lang="en-US" dirty="0" err="1">
                <a:solidFill>
                  <a:schemeClr val="tx1"/>
                </a:solidFill>
                <a:cs typeface="Times New Roman" panose="02020603050405020304" pitchFamily="18" charset="0"/>
              </a:rPr>
              <a:t>Gigachat</a:t>
            </a:r>
            <a:endParaRPr lang="ru-RU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00006" y="5877272"/>
            <a:ext cx="23214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Выполнил : </a:t>
            </a:r>
          </a:p>
          <a:p>
            <a:r>
              <a:rPr lang="ru-RU" dirty="0">
                <a:cs typeface="Times New Roman" panose="02020603050405020304" pitchFamily="18" charset="0"/>
              </a:rPr>
              <a:t>Алексеев Кирилл    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571868" y="648866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cs typeface="Times New Roman" panose="02020603050405020304" pitchFamily="18" charset="0"/>
              </a:rPr>
              <a:t>Тула 202</a:t>
            </a:r>
            <a:r>
              <a:rPr lang="en-US" dirty="0">
                <a:cs typeface="Times New Roman" panose="02020603050405020304" pitchFamily="18" charset="0"/>
              </a:rPr>
              <a:t>5</a:t>
            </a:r>
            <a:r>
              <a:rPr lang="ru-RU" dirty="0">
                <a:cs typeface="Times New Roman" panose="02020603050405020304" pitchFamily="18" charset="0"/>
              </a:rPr>
              <a:t> 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541E9E-5BFC-4E89-9A5E-7A2AF9581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308" y="3225003"/>
            <a:ext cx="5242892" cy="20389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7092279" cy="52238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dirty="0">
                <a:latin typeface="+mn-lt"/>
                <a:cs typeface="Times New Roman" panose="02020603050405020304" pitchFamily="18" charset="0"/>
              </a:rPr>
              <a:t>   Цели проектной работы: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>
          <a:xfrm>
            <a:off x="706902" y="1291714"/>
            <a:ext cx="7393490" cy="2929374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Сделать проект с использованием технологии </a:t>
            </a:r>
            <a:r>
              <a:rPr lang="en-US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PyQt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и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SQLite</a:t>
            </a:r>
          </a:p>
          <a:p>
            <a:pPr>
              <a:buAutoNum type="arabicPeriod"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Сделать обращение к модели </a:t>
            </a:r>
            <a:r>
              <a:rPr lang="en-US" sz="2800" dirty="0" err="1">
                <a:solidFill>
                  <a:schemeClr val="tx1"/>
                </a:solidFill>
                <a:cs typeface="Times New Roman" panose="02020603050405020304" pitchFamily="18" charset="0"/>
              </a:rPr>
              <a:t>GigaChat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 по </a:t>
            </a:r>
            <a:r>
              <a:rPr lang="en-US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API</a:t>
            </a:r>
          </a:p>
          <a:p>
            <a:pPr>
              <a:buAutoNum type="arabicPeriod"/>
            </a:pP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Сделать вывод модели</a:t>
            </a:r>
            <a:endParaRPr 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AutoNum type="arabicPeriod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8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396576"/>
            <a:ext cx="3455144" cy="3455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04664"/>
            <a:ext cx="7092279" cy="522385"/>
          </a:xfrm>
        </p:spPr>
        <p:txBody>
          <a:bodyPr>
            <a:noAutofit/>
          </a:bodyPr>
          <a:lstStyle/>
          <a:p>
            <a:pPr algn="ctr"/>
            <a:r>
              <a:rPr lang="ru-RU" sz="3200" dirty="0"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type="body" idx="1"/>
          </p:nvPr>
        </p:nvSpPr>
        <p:spPr>
          <a:xfrm>
            <a:off x="683568" y="1268760"/>
            <a:ext cx="7393490" cy="40815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sz="3100" b="1" i="0" dirty="0">
                <a:solidFill>
                  <a:schemeClr val="tx1"/>
                </a:solidFill>
                <a:effectLst/>
              </a:rPr>
              <a:t>Идея проекта</a:t>
            </a:r>
            <a:r>
              <a:rPr lang="ru-RU" sz="3100" b="0" i="0" dirty="0">
                <a:solidFill>
                  <a:schemeClr val="tx1"/>
                </a:solidFill>
                <a:effectLst/>
              </a:rPr>
              <a:t/>
            </a:r>
            <a:br>
              <a:rPr lang="ru-RU" sz="3100" b="0" i="0" dirty="0">
                <a:solidFill>
                  <a:schemeClr val="tx1"/>
                </a:solidFill>
                <a:effectLst/>
              </a:rPr>
            </a:br>
            <a:r>
              <a:rPr lang="ru-RU" sz="3100" b="0" i="0" dirty="0">
                <a:solidFill>
                  <a:schemeClr val="tx1"/>
                </a:solidFill>
                <a:effectLst/>
              </a:rPr>
              <a:t>Проект представляет собой веб-приложение, интегрирующее нейросеть </a:t>
            </a:r>
            <a:r>
              <a:rPr lang="ru-RU" sz="3100" b="0" i="0" dirty="0" err="1">
                <a:solidFill>
                  <a:schemeClr val="tx1"/>
                </a:solidFill>
                <a:effectLst/>
              </a:rPr>
              <a:t>GigaChat</a:t>
            </a:r>
            <a:r>
              <a:rPr lang="ru-RU" sz="3100" b="0" i="0" dirty="0">
                <a:solidFill>
                  <a:schemeClr val="tx1"/>
                </a:solidFill>
                <a:effectLst/>
              </a:rPr>
              <a:t> для генерации текстовых ответов на пользовательские запросы Основные задачи: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100" b="0" i="0" dirty="0">
                <a:solidFill>
                  <a:schemeClr val="tx1"/>
                </a:solidFill>
                <a:effectLst/>
              </a:rPr>
              <a:t>Генерация через API </a:t>
            </a:r>
            <a:r>
              <a:rPr lang="ru-RU" sz="3100" b="0" i="0" dirty="0" err="1">
                <a:solidFill>
                  <a:schemeClr val="tx1"/>
                </a:solidFill>
                <a:effectLst/>
              </a:rPr>
              <a:t>GigaChat</a:t>
            </a:r>
            <a:endParaRPr lang="ru-RU" sz="3100" b="0" i="0" dirty="0">
              <a:solidFill>
                <a:schemeClr val="tx1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100" b="0" i="0" dirty="0">
                <a:solidFill>
                  <a:schemeClr val="tx1"/>
                </a:solidFill>
                <a:effectLst/>
              </a:rPr>
              <a:t>Управление историей запросов и ответов с возможностью поиска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100" b="0" i="0" dirty="0">
                <a:solidFill>
                  <a:schemeClr val="tx1"/>
                </a:solidFill>
                <a:effectLst/>
              </a:rPr>
              <a:t>Реализация системы профилей пользователей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3100" b="0" i="0" dirty="0">
                <a:solidFill>
                  <a:schemeClr val="tx1"/>
                </a:solidFill>
                <a:effectLst/>
              </a:rPr>
              <a:t>Премиум функция для расширенной обработки запросов с загрузкой файлов</a:t>
            </a:r>
          </a:p>
          <a:p>
            <a:pPr>
              <a:buAutoNum type="arabicPeriod"/>
            </a:pPr>
            <a:endParaRPr lang="ru-RU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2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Autofit/>
          </a:bodyPr>
          <a:lstStyle/>
          <a:p>
            <a:pPr algn="ctr"/>
            <a:r>
              <a:rPr lang="ru-RU" sz="2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Структура приложения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40D305-C374-4BE6-A4FA-D8A3A1B9F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340768"/>
            <a:ext cx="6696546" cy="32508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Основные классы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Work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взаимодействие с API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GigaChat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для генерации ответов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History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управление историей запросов (добавление, поиск)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Модели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БД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 User (данные пользователя), 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 (история запросов)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716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Autofit/>
          </a:bodyPr>
          <a:lstStyle/>
          <a:p>
            <a:pPr algn="ctr"/>
            <a:r>
              <a:rPr lang="ru-RU" sz="2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Структура приложения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40D305-C374-4BE6-A4FA-D8A3A1B9F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5644" y="1174679"/>
            <a:ext cx="6696546" cy="2250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1" i="0" dirty="0">
                <a:solidFill>
                  <a:schemeClr val="tx1"/>
                </a:solidFill>
                <a:effectLst/>
              </a:rPr>
              <a:t>Технологии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algn="l"/>
            <a:r>
              <a:rPr lang="ru-RU" sz="2400" b="1" i="0" dirty="0" err="1">
                <a:solidFill>
                  <a:schemeClr val="tx1"/>
                </a:solidFill>
                <a:effectLst/>
              </a:rPr>
              <a:t>Backend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: </a:t>
            </a:r>
            <a:r>
              <a:rPr lang="ru-RU" sz="2400" b="0" i="0" dirty="0" err="1">
                <a:solidFill>
                  <a:schemeClr val="tx1"/>
                </a:solidFill>
                <a:effectLst/>
              </a:rPr>
              <a:t>Flask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, </a:t>
            </a:r>
            <a:r>
              <a:rPr lang="ru-RU" sz="2400" b="0" i="0" dirty="0" err="1">
                <a:solidFill>
                  <a:schemeClr val="tx1"/>
                </a:solidFill>
                <a:effectLst/>
              </a:rPr>
              <a:t>SQLAlchemy</a:t>
            </a:r>
            <a:endParaRPr lang="ru-RU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i="0" dirty="0">
                <a:solidFill>
                  <a:schemeClr val="tx1"/>
                </a:solidFill>
                <a:effectLst/>
              </a:rPr>
              <a:t>LLM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: </a:t>
            </a:r>
            <a:r>
              <a:rPr lang="ru-RU" sz="2400" b="0" i="0" dirty="0" err="1">
                <a:solidFill>
                  <a:schemeClr val="tx1"/>
                </a:solidFill>
                <a:effectLst/>
              </a:rPr>
              <a:t>GigaChat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 API для генерации текста</a:t>
            </a:r>
          </a:p>
          <a:p>
            <a:pPr algn="l"/>
            <a:r>
              <a:rPr lang="ru-RU" sz="2400" b="1" i="0" dirty="0">
                <a:solidFill>
                  <a:schemeClr val="tx1"/>
                </a:solidFill>
                <a:effectLst/>
              </a:rPr>
              <a:t>Безопасность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: Хэширование паролей с использованием MD5 и бинарных кодов</a:t>
            </a:r>
          </a:p>
        </p:txBody>
      </p:sp>
    </p:spTree>
    <p:extLst>
      <p:ext uri="{BB962C8B-B14F-4D97-AF65-F5344CB8AC3E}">
        <p14:creationId xmlns:p14="http://schemas.microsoft.com/office/powerpoint/2010/main" val="145671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Autofit/>
          </a:bodyPr>
          <a:lstStyle/>
          <a:p>
            <a:pPr algn="ctr"/>
            <a:r>
              <a:rPr lang="ru-RU" sz="2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Ключевые особенности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40D305-C374-4BE6-A4FA-D8A3A1B9F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44" y="1097113"/>
            <a:ext cx="6696546" cy="37381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</a:rPr>
              <a:t>Условия генерации</a:t>
            </a:r>
            <a:r>
              <a:rPr lang="ru-RU" b="0" i="0" dirty="0">
                <a:solidFill>
                  <a:schemeClr val="tx1"/>
                </a:solidFill>
                <a:effectLst/>
              </a:rPr>
              <a:t>: Пользователь должен явно принять условия перед использованием.</a:t>
            </a:r>
          </a:p>
          <a:p>
            <a:pPr algn="l"/>
            <a:r>
              <a:rPr lang="ru-RU" b="1" i="0" dirty="0">
                <a:solidFill>
                  <a:schemeClr val="tx1"/>
                </a:solidFill>
                <a:effectLst/>
              </a:rPr>
              <a:t>Поиск по истории</a:t>
            </a:r>
            <a:r>
              <a:rPr lang="ru-RU" b="0" i="0" dirty="0">
                <a:solidFill>
                  <a:schemeClr val="tx1"/>
                </a:solidFill>
                <a:effectLst/>
              </a:rPr>
              <a:t>: Поиск по </a:t>
            </a:r>
            <a:r>
              <a:rPr lang="ru-RU" b="0" i="0" dirty="0" err="1">
                <a:solidFill>
                  <a:schemeClr val="tx1"/>
                </a:solidFill>
                <a:effectLst/>
              </a:rPr>
              <a:t>промптам</a:t>
            </a:r>
            <a:r>
              <a:rPr lang="ru-RU" b="0" i="0" dirty="0">
                <a:solidFill>
                  <a:schemeClr val="tx1"/>
                </a:solidFill>
                <a:effectLst/>
              </a:rPr>
              <a:t>, ответам или обоим полям.</a:t>
            </a:r>
          </a:p>
          <a:p>
            <a:pPr algn="l"/>
            <a:r>
              <a:rPr lang="ru-RU" b="1" i="0" dirty="0">
                <a:solidFill>
                  <a:schemeClr val="tx1"/>
                </a:solidFill>
                <a:effectLst/>
              </a:rPr>
              <a:t>Премиум-режим</a:t>
            </a:r>
            <a:r>
              <a:rPr lang="ru-RU" b="0" i="0" dirty="0">
                <a:solidFill>
                  <a:schemeClr val="tx1"/>
                </a:solidFill>
                <a:effectLst/>
              </a:rPr>
              <a:t>:</a:t>
            </a:r>
          </a:p>
          <a:p>
            <a:pPr algn="l"/>
            <a:r>
              <a:rPr lang="ru-RU" sz="2000" b="0" i="0" dirty="0">
                <a:solidFill>
                  <a:schemeClr val="tx1"/>
                </a:solidFill>
                <a:effectLst/>
              </a:rPr>
              <a:t>Загрузка текстовых файлов для контекстной генерации.</a:t>
            </a:r>
          </a:p>
          <a:p>
            <a:pPr algn="l"/>
            <a:r>
              <a:rPr lang="ru-RU" sz="2000" b="0" i="0" dirty="0">
                <a:solidFill>
                  <a:schemeClr val="tx1"/>
                </a:solidFill>
                <a:effectLst/>
              </a:rPr>
              <a:t>Получение трёх вариантов ответа (подробный, краткий, упрощённый).</a:t>
            </a:r>
          </a:p>
          <a:p>
            <a:pPr algn="l"/>
            <a:r>
              <a:rPr lang="ru-RU" sz="2000" b="0" i="0" dirty="0">
                <a:solidFill>
                  <a:schemeClr val="tx1"/>
                </a:solidFill>
                <a:effectLst/>
              </a:rPr>
              <a:t>Сохранение выбранного ответа в историю.</a:t>
            </a:r>
          </a:p>
        </p:txBody>
      </p:sp>
    </p:spTree>
    <p:extLst>
      <p:ext uri="{BB962C8B-B14F-4D97-AF65-F5344CB8AC3E}">
        <p14:creationId xmlns:p14="http://schemas.microsoft.com/office/powerpoint/2010/main" val="3707784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32656"/>
            <a:ext cx="7103291" cy="458429"/>
          </a:xfrm>
        </p:spPr>
        <p:txBody>
          <a:bodyPr>
            <a:noAutofit/>
          </a:bodyPr>
          <a:lstStyle/>
          <a:p>
            <a:pPr algn="ctr"/>
            <a:r>
              <a:rPr lang="ru-RU" sz="2800" b="1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Заключение</a:t>
            </a:r>
            <a:endParaRPr lang="ru-RU" sz="2800" dirty="0">
              <a:solidFill>
                <a:schemeClr val="accent1">
                  <a:lumMod val="60000"/>
                  <a:lumOff val="4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40D305-C374-4BE6-A4FA-D8A3A1B9F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552" y="980728"/>
            <a:ext cx="6696546" cy="2604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9044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400" b="0" i="0" dirty="0">
                <a:solidFill>
                  <a:schemeClr val="tx1"/>
                </a:solidFill>
                <a:effectLst/>
              </a:rPr>
              <a:t>Проект реализует базовое веб-приложение для генерации текста через </a:t>
            </a:r>
            <a:r>
              <a:rPr lang="ru-RU" sz="2400" b="0" i="0" dirty="0" err="1">
                <a:solidFill>
                  <a:schemeClr val="tx1"/>
                </a:solidFill>
                <a:effectLst/>
              </a:rPr>
              <a:t>GigaChat</a:t>
            </a:r>
            <a:r>
              <a:rPr lang="ru-RU" sz="2400" b="0" i="0" dirty="0">
                <a:solidFill>
                  <a:schemeClr val="tx1"/>
                </a:solidFill>
                <a:effectLst/>
              </a:rPr>
              <a:t> API с системой аутентификации, историей запросов и премиум-функционалом. Ключевые достижения: интеграция с нейросетью, поиск по истории, контекстная обработка файлов в премиум-режиме. </a:t>
            </a:r>
          </a:p>
        </p:txBody>
      </p:sp>
    </p:spTree>
    <p:extLst>
      <p:ext uri="{BB962C8B-B14F-4D97-AF65-F5344CB8AC3E}">
        <p14:creationId xmlns:p14="http://schemas.microsoft.com/office/powerpoint/2010/main" val="34017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3330</TotalTime>
  <Words>177</Words>
  <Application>Microsoft Office PowerPoint</Application>
  <PresentationFormat>Экран (4:3)</PresentationFormat>
  <Paragraphs>36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Аспект</vt:lpstr>
      <vt:lpstr>     Тема проектной работы: «Web, Flask» Сайт: чат для нейронной сетью Gigachat</vt:lpstr>
      <vt:lpstr>   Цели проектной работы:</vt:lpstr>
      <vt:lpstr>Введение</vt:lpstr>
      <vt:lpstr>Структура приложения</vt:lpstr>
      <vt:lpstr>Структура приложения</vt:lpstr>
      <vt:lpstr>Ключевые особенности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Атомная энергетика за и против</dc:title>
  <cp:lastModifiedBy>YandexPython</cp:lastModifiedBy>
  <cp:revision>201</cp:revision>
  <dcterms:modified xsi:type="dcterms:W3CDTF">2025-05-12T16:32:08Z</dcterms:modified>
</cp:coreProperties>
</file>