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7"/>
  </p:notesMasterIdLst>
  <p:sldIdLst>
    <p:sldId id="256" r:id="rId2"/>
    <p:sldId id="273" r:id="rId3"/>
    <p:sldId id="286" r:id="rId4"/>
    <p:sldId id="287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366" autoAdjust="0"/>
  </p:normalViewPr>
  <p:slideViewPr>
    <p:cSldViewPr>
      <p:cViewPr varScale="1">
        <p:scale>
          <a:sx n="153" d="100"/>
          <a:sy n="153" d="100"/>
        </p:scale>
        <p:origin x="203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5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FDE9E-09C2-4E15-9145-59CCE1D2D89C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5DC36-233E-4E13-9A0F-8B6FE2A57DB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5DC36-233E-4E13-9A0F-8B6FE2A57DB6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84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6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155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100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496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513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62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2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79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4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49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88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11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28.01.2025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05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00240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Тема проектной работы:</a:t>
            </a:r>
            <a:b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«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PyGame</a:t>
            </a: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»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Игра «Битва против метеоритов»</a:t>
            </a: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0006" y="5877272"/>
            <a:ext cx="2321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Выполнил : 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Алексеев Кирилл   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71868" y="648866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Тула </a:t>
            </a:r>
            <a:r>
              <a:rPr lang="ru-RU" dirty="0" smtClean="0">
                <a:cs typeface="Times New Roman" panose="02020603050405020304" pitchFamily="18" charset="0"/>
              </a:rPr>
              <a:t>202</a:t>
            </a:r>
            <a:r>
              <a:rPr lang="en-US" dirty="0">
                <a:cs typeface="Times New Roman" panose="02020603050405020304" pitchFamily="18" charset="0"/>
              </a:rPr>
              <a:t>5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г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12976"/>
            <a:ext cx="7560840" cy="21214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04664"/>
            <a:ext cx="7092279" cy="52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Цели прое</a:t>
            </a:r>
            <a:r>
              <a:rPr lang="ru-RU" sz="3200" dirty="0" smtClean="0">
                <a:cs typeface="Times New Roman" panose="02020603050405020304" pitchFamily="18" charset="0"/>
              </a:rPr>
              <a:t>к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тной работы: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type="body" idx="1"/>
          </p:nvPr>
        </p:nvSpPr>
        <p:spPr>
          <a:xfrm>
            <a:off x="706902" y="1291714"/>
            <a:ext cx="7393490" cy="2929374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Сделать проект с использованием технологии </a:t>
            </a:r>
            <a:r>
              <a:rPr lang="en-US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PyGame</a:t>
            </a:r>
            <a:r>
              <a:rPr lang="ru-RU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Реализовать систему из нескольких уровней сложности.</a:t>
            </a:r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Сделать игровой процесс с использованием спрайтов.</a:t>
            </a:r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17623"/>
            <a:ext cx="4427984" cy="2501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7103291" cy="4584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cs typeface="Times New Roman" panose="02020603050405020304" pitchFamily="18" charset="0"/>
              </a:rPr>
              <a:t>Функционал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539552" y="908720"/>
            <a:ext cx="8156448" cy="5184576"/>
          </a:xfrm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Управление </a:t>
            </a:r>
            <a:r>
              <a:rPr lang="ru-RU" sz="1800" b="1" dirty="0" smtClean="0">
                <a:solidFill>
                  <a:schemeClr val="tx1"/>
                </a:solidFill>
              </a:rPr>
              <a:t>кораблем: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Игрок </a:t>
            </a:r>
            <a:r>
              <a:rPr lang="ru-RU" sz="1800" dirty="0">
                <a:solidFill>
                  <a:schemeClr val="tx1"/>
                </a:solidFill>
              </a:rPr>
              <a:t>управляет космическим кораблем, который может перемещаться по экрану и </a:t>
            </a:r>
            <a:r>
              <a:rPr lang="ru-RU" sz="1800" dirty="0" smtClean="0">
                <a:solidFill>
                  <a:schemeClr val="tx1"/>
                </a:solidFill>
              </a:rPr>
              <a:t>стрелять.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У </a:t>
            </a:r>
            <a:r>
              <a:rPr lang="ru-RU" sz="1800" dirty="0">
                <a:solidFill>
                  <a:schemeClr val="tx1"/>
                </a:solidFill>
              </a:rPr>
              <a:t>корабля есть показатель здоровья, который уменьшается при столкновении с метеоритами.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Система </a:t>
            </a:r>
            <a:r>
              <a:rPr lang="ru-RU" sz="1800" b="1" dirty="0" smtClean="0">
                <a:solidFill>
                  <a:schemeClr val="tx1"/>
                </a:solidFill>
              </a:rPr>
              <a:t>уровней: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Игра </a:t>
            </a:r>
            <a:r>
              <a:rPr lang="ru-RU" sz="1800" dirty="0">
                <a:solidFill>
                  <a:schemeClr val="tx1"/>
                </a:solidFill>
              </a:rPr>
              <a:t>предлагает три уровня сложности, которые отличаются скоростью появления метеоритов и уроном, который они </a:t>
            </a:r>
            <a:r>
              <a:rPr lang="ru-RU" sz="1800" dirty="0" smtClean="0">
                <a:solidFill>
                  <a:schemeClr val="tx1"/>
                </a:solidFill>
              </a:rPr>
              <a:t>наносят.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Также </a:t>
            </a:r>
            <a:r>
              <a:rPr lang="ru-RU" sz="1800" dirty="0">
                <a:solidFill>
                  <a:schemeClr val="tx1"/>
                </a:solidFill>
              </a:rPr>
              <a:t>доступен "Аркадный режим", где игрок может играть бесконечно, пока не закончится здоровье.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Метеориты и </a:t>
            </a:r>
            <a:r>
              <a:rPr lang="ru-RU" sz="1800" b="1" dirty="0" smtClean="0">
                <a:solidFill>
                  <a:schemeClr val="tx1"/>
                </a:solidFill>
              </a:rPr>
              <a:t>бонусы: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Метеориты </a:t>
            </a:r>
            <a:r>
              <a:rPr lang="ru-RU" sz="1800" dirty="0">
                <a:solidFill>
                  <a:schemeClr val="tx1"/>
                </a:solidFill>
              </a:rPr>
              <a:t>появляются на экране с определенным интервалом, который зависит от уровня </a:t>
            </a:r>
            <a:r>
              <a:rPr lang="ru-RU" sz="1800" dirty="0" smtClean="0">
                <a:solidFill>
                  <a:schemeClr val="tx1"/>
                </a:solidFill>
              </a:rPr>
              <a:t>сложности.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Игрок </a:t>
            </a:r>
            <a:r>
              <a:rPr lang="ru-RU" sz="1800" dirty="0">
                <a:solidFill>
                  <a:schemeClr val="tx1"/>
                </a:solidFill>
              </a:rPr>
              <a:t>может собирать </a:t>
            </a:r>
            <a:r>
              <a:rPr lang="ru-RU" sz="1800" dirty="0" smtClean="0">
                <a:solidFill>
                  <a:schemeClr val="tx1"/>
                </a:solidFill>
              </a:rPr>
              <a:t>бонусы, </a:t>
            </a:r>
            <a:r>
              <a:rPr lang="ru-RU" sz="1800" dirty="0">
                <a:solidFill>
                  <a:schemeClr val="tx1"/>
                </a:solidFill>
              </a:rPr>
              <a:t>которые восстанавливают здоровье или </a:t>
            </a:r>
            <a:r>
              <a:rPr lang="ru-RU" sz="1800" dirty="0" smtClean="0">
                <a:solidFill>
                  <a:schemeClr val="tx1"/>
                </a:solidFill>
              </a:rPr>
              <a:t>включают неуязвимость.</a:t>
            </a:r>
            <a:endParaRPr lang="ru-RU" sz="18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1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7103291" cy="4584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cs typeface="Times New Roman" panose="02020603050405020304" pitchFamily="18" charset="0"/>
              </a:rPr>
              <a:t>Функционал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539552" y="908720"/>
            <a:ext cx="8156448" cy="5184576"/>
          </a:xfrm>
        </p:spPr>
        <p:txBody>
          <a:bodyPr>
            <a:noAutofit/>
          </a:bodyPr>
          <a:lstStyle/>
          <a:p>
            <a:pPr marL="68580"/>
            <a:r>
              <a:rPr lang="ru-RU" sz="1800" b="1" dirty="0">
                <a:solidFill>
                  <a:schemeClr val="tx1"/>
                </a:solidFill>
              </a:rPr>
              <a:t>Система счета и </a:t>
            </a:r>
            <a:r>
              <a:rPr lang="ru-RU" sz="1800" b="1" dirty="0" err="1">
                <a:solidFill>
                  <a:schemeClr val="tx1"/>
                </a:solidFill>
              </a:rPr>
              <a:t>комбо</a:t>
            </a:r>
            <a:r>
              <a:rPr lang="ru-RU" sz="1800" b="1" dirty="0" smtClean="0">
                <a:solidFill>
                  <a:schemeClr val="tx1"/>
                </a:solidFill>
              </a:rPr>
              <a:t>:</a:t>
            </a:r>
            <a:endParaRPr lang="ru-RU" sz="1800" b="1" dirty="0">
              <a:solidFill>
                <a:schemeClr val="tx1"/>
              </a:solidFill>
            </a:endParaRPr>
          </a:p>
          <a:p>
            <a:pPr marL="68580"/>
            <a:r>
              <a:rPr lang="ru-RU" sz="1800" dirty="0">
                <a:solidFill>
                  <a:schemeClr val="tx1"/>
                </a:solidFill>
              </a:rPr>
              <a:t>За уничтожение метеоритов игрок получает очки. Чем больше метеоритов уничтожено подряд, тем выше </a:t>
            </a:r>
            <a:r>
              <a:rPr lang="ru-RU" sz="1800" dirty="0" err="1">
                <a:solidFill>
                  <a:schemeClr val="tx1"/>
                </a:solidFill>
              </a:rPr>
              <a:t>комбо</a:t>
            </a:r>
            <a:r>
              <a:rPr lang="ru-RU" sz="1800" dirty="0">
                <a:solidFill>
                  <a:schemeClr val="tx1"/>
                </a:solidFill>
              </a:rPr>
              <a:t>, что увеличивает количество очков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  <a:p>
            <a:pPr marL="68580"/>
            <a:r>
              <a:rPr lang="ru-RU" sz="1800" dirty="0">
                <a:solidFill>
                  <a:schemeClr val="tx1"/>
                </a:solidFill>
              </a:rPr>
              <a:t>При достижении нового рекорда </a:t>
            </a:r>
            <a:r>
              <a:rPr lang="ru-RU" sz="1800" dirty="0" err="1">
                <a:solidFill>
                  <a:schemeClr val="tx1"/>
                </a:solidFill>
              </a:rPr>
              <a:t>комбо</a:t>
            </a:r>
            <a:r>
              <a:rPr lang="ru-RU" sz="1800" dirty="0">
                <a:solidFill>
                  <a:schemeClr val="tx1"/>
                </a:solidFill>
              </a:rPr>
              <a:t> на экране появляется соответствующее уведомление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  <a:p>
            <a:pPr marL="68580"/>
            <a:r>
              <a:rPr lang="ru-RU" sz="1800" b="1" dirty="0">
                <a:solidFill>
                  <a:schemeClr val="tx1"/>
                </a:solidFill>
              </a:rPr>
              <a:t>Звуковое сопровождение</a:t>
            </a:r>
            <a:r>
              <a:rPr lang="ru-RU" sz="1800" b="1" dirty="0" smtClean="0">
                <a:solidFill>
                  <a:schemeClr val="tx1"/>
                </a:solidFill>
              </a:rPr>
              <a:t>:</a:t>
            </a:r>
            <a:endParaRPr lang="ru-RU" sz="1800" b="1" dirty="0">
              <a:solidFill>
                <a:schemeClr val="tx1"/>
              </a:solidFill>
            </a:endParaRPr>
          </a:p>
          <a:p>
            <a:pPr marL="68580"/>
            <a:r>
              <a:rPr lang="ru-RU" sz="1800" dirty="0">
                <a:solidFill>
                  <a:schemeClr val="tx1"/>
                </a:solidFill>
              </a:rPr>
              <a:t>В игре есть фоновая музыка и звуковые эффекты для выстрелов и столкновений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  <a:p>
            <a:pPr marL="68580"/>
            <a:r>
              <a:rPr lang="ru-RU" sz="1800" dirty="0">
                <a:solidFill>
                  <a:schemeClr val="tx1"/>
                </a:solidFill>
              </a:rPr>
              <a:t>Игрок может включать и выключать звук с помощью клавиши S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  <a:p>
            <a:pPr marL="68580"/>
            <a:r>
              <a:rPr lang="ru-RU" sz="1800" b="1" dirty="0">
                <a:solidFill>
                  <a:schemeClr val="tx1"/>
                </a:solidFill>
              </a:rPr>
              <a:t>Меню и настройки</a:t>
            </a:r>
            <a:r>
              <a:rPr lang="ru-RU" sz="1800" b="1" dirty="0" smtClean="0">
                <a:solidFill>
                  <a:schemeClr val="tx1"/>
                </a:solidFill>
              </a:rPr>
              <a:t>:</a:t>
            </a:r>
            <a:endParaRPr lang="ru-RU" sz="1800" b="1" dirty="0">
              <a:solidFill>
                <a:schemeClr val="tx1"/>
              </a:solidFill>
            </a:endParaRPr>
          </a:p>
          <a:p>
            <a:pPr marL="68580"/>
            <a:r>
              <a:rPr lang="ru-RU" sz="1800" dirty="0">
                <a:solidFill>
                  <a:schemeClr val="tx1"/>
                </a:solidFill>
              </a:rPr>
              <a:t>В главном меню отображается лучший счет, последний результат и максимальное </a:t>
            </a:r>
            <a:r>
              <a:rPr lang="ru-RU" sz="1800" dirty="0" err="1">
                <a:solidFill>
                  <a:schemeClr val="tx1"/>
                </a:solidFill>
              </a:rPr>
              <a:t>комбо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  <a:p>
            <a:pPr marL="68580"/>
            <a:r>
              <a:rPr lang="ru-RU" sz="1800" dirty="0">
                <a:solidFill>
                  <a:schemeClr val="tx1"/>
                </a:solidFill>
              </a:rPr>
              <a:t>Игрок может выбрать уровень сложности или перейти в аркадный режим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  <a:p>
            <a:pPr marL="68580"/>
            <a:r>
              <a:rPr lang="ru-RU" sz="1800" dirty="0">
                <a:solidFill>
                  <a:schemeClr val="tx1"/>
                </a:solidFill>
              </a:rPr>
              <a:t>Также доступна информация об авторе игры.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7103291" cy="4584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cs typeface="Times New Roman" panose="02020603050405020304" pitchFamily="18" charset="0"/>
              </a:rPr>
              <a:t>Функционал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539552" y="908720"/>
            <a:ext cx="8156448" cy="5184576"/>
          </a:xfrm>
        </p:spPr>
        <p:txBody>
          <a:bodyPr>
            <a:noAutofit/>
          </a:bodyPr>
          <a:lstStyle/>
          <a:p>
            <a:pPr marL="68580"/>
            <a:r>
              <a:rPr lang="ru-RU" sz="1800" b="1" dirty="0">
                <a:solidFill>
                  <a:schemeClr val="tx1"/>
                </a:solidFill>
              </a:rPr>
              <a:t>Пауза и управление</a:t>
            </a:r>
            <a:r>
              <a:rPr lang="ru-RU" sz="1800" b="1" dirty="0" smtClean="0">
                <a:solidFill>
                  <a:schemeClr val="tx1"/>
                </a:solidFill>
              </a:rPr>
              <a:t>:</a:t>
            </a:r>
            <a:endParaRPr lang="ru-RU" sz="1800" b="1" dirty="0">
              <a:solidFill>
                <a:schemeClr val="tx1"/>
              </a:solidFill>
            </a:endParaRPr>
          </a:p>
          <a:p>
            <a:pPr marL="68580"/>
            <a:r>
              <a:rPr lang="ru-RU" sz="1800" dirty="0">
                <a:solidFill>
                  <a:schemeClr val="tx1"/>
                </a:solidFill>
              </a:rPr>
              <a:t>Игру можно поставить на паузу с помощью клавиши P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  <a:p>
            <a:pPr marL="68580"/>
            <a:r>
              <a:rPr lang="ru-RU" sz="1800" dirty="0">
                <a:solidFill>
                  <a:schemeClr val="tx1"/>
                </a:solidFill>
              </a:rPr>
              <a:t>Управление кораблем осуществляется с помощью клавиатуры, а стрельба — с помощью пробела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  <a:p>
            <a:pPr marL="68580"/>
            <a:r>
              <a:rPr lang="ru-RU" sz="1800" b="1" dirty="0">
                <a:solidFill>
                  <a:schemeClr val="tx1"/>
                </a:solidFill>
              </a:rPr>
              <a:t>База данных</a:t>
            </a:r>
            <a:r>
              <a:rPr lang="ru-RU" sz="1800" b="1" dirty="0" smtClean="0">
                <a:solidFill>
                  <a:schemeClr val="tx1"/>
                </a:solidFill>
              </a:rPr>
              <a:t>:</a:t>
            </a:r>
            <a:endParaRPr lang="ru-RU" sz="1800" b="1" dirty="0">
              <a:solidFill>
                <a:schemeClr val="tx1"/>
              </a:solidFill>
            </a:endParaRPr>
          </a:p>
          <a:p>
            <a:pPr marL="68580"/>
            <a:r>
              <a:rPr lang="ru-RU" sz="1800" dirty="0">
                <a:solidFill>
                  <a:schemeClr val="tx1"/>
                </a:solidFill>
              </a:rPr>
              <a:t>Игра использует базу данных </a:t>
            </a:r>
            <a:r>
              <a:rPr lang="ru-RU" sz="1800" dirty="0" err="1">
                <a:solidFill>
                  <a:schemeClr val="tx1"/>
                </a:solidFill>
              </a:rPr>
              <a:t>SQLite</a:t>
            </a:r>
            <a:r>
              <a:rPr lang="ru-RU" sz="1800" dirty="0">
                <a:solidFill>
                  <a:schemeClr val="tx1"/>
                </a:solidFill>
              </a:rPr>
              <a:t> для сохранения лучших результатов и максимальных </a:t>
            </a:r>
            <a:r>
              <a:rPr lang="ru-RU" sz="1800" dirty="0" err="1">
                <a:solidFill>
                  <a:schemeClr val="tx1"/>
                </a:solidFill>
              </a:rPr>
              <a:t>комбо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  <a:p>
            <a:pPr marL="68580"/>
            <a:r>
              <a:rPr lang="ru-RU" sz="1800" dirty="0">
                <a:solidFill>
                  <a:schemeClr val="tx1"/>
                </a:solidFill>
              </a:rPr>
              <a:t>После каждого завершения игры результаты сохраняются, и игрок может видеть их в главном меню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Анимации и визуальные </a:t>
            </a:r>
            <a:r>
              <a:rPr lang="ru-RU" sz="1800" b="1" dirty="0" smtClean="0">
                <a:solidFill>
                  <a:schemeClr val="tx1"/>
                </a:solidFill>
              </a:rPr>
              <a:t>эффекты: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При </a:t>
            </a:r>
            <a:r>
              <a:rPr lang="ru-RU" sz="1800" dirty="0">
                <a:solidFill>
                  <a:schemeClr val="tx1"/>
                </a:solidFill>
              </a:rPr>
              <a:t>завершении игры запускается анимация с сообщением "</a:t>
            </a:r>
            <a:r>
              <a:rPr lang="ru-RU" sz="1800" dirty="0" err="1">
                <a:solidFill>
                  <a:schemeClr val="tx1"/>
                </a:solidFill>
              </a:rPr>
              <a:t>Good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Game</a:t>
            </a:r>
            <a:r>
              <a:rPr lang="ru-RU" sz="1800" dirty="0">
                <a:solidFill>
                  <a:schemeClr val="tx1"/>
                </a:solidFill>
              </a:rPr>
              <a:t>", которая плавно появляется на </a:t>
            </a:r>
            <a:r>
              <a:rPr lang="ru-RU" sz="1800" dirty="0" smtClean="0">
                <a:solidFill>
                  <a:schemeClr val="tx1"/>
                </a:solidFill>
              </a:rPr>
              <a:t>экране.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Сообщения </a:t>
            </a:r>
            <a:r>
              <a:rPr lang="ru-RU" sz="1800" dirty="0">
                <a:solidFill>
                  <a:schemeClr val="tx1"/>
                </a:solidFill>
              </a:rPr>
              <a:t>о новом рекорде </a:t>
            </a:r>
            <a:r>
              <a:rPr lang="ru-RU" sz="1800" dirty="0" err="1">
                <a:solidFill>
                  <a:schemeClr val="tx1"/>
                </a:solidFill>
              </a:rPr>
              <a:t>комбо</a:t>
            </a:r>
            <a:r>
              <a:rPr lang="ru-RU" sz="1800" dirty="0">
                <a:solidFill>
                  <a:schemeClr val="tx1"/>
                </a:solidFill>
              </a:rPr>
              <a:t> и прохождении уровня отображаются с использованием шрифтов и </a:t>
            </a:r>
            <a:r>
              <a:rPr lang="ru-RU" sz="1800" dirty="0" err="1">
                <a:solidFill>
                  <a:schemeClr val="tx1"/>
                </a:solidFill>
              </a:rPr>
              <a:t>анимаций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68580"/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5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3166</TotalTime>
  <Words>332</Words>
  <Application>Microsoft Office PowerPoint</Application>
  <PresentationFormat>Экран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Аспект</vt:lpstr>
      <vt:lpstr>     Тема проектной работы: «PyGame» Игра «Битва против метеоритов» </vt:lpstr>
      <vt:lpstr>   Цели проектной работы:</vt:lpstr>
      <vt:lpstr>Функционал</vt:lpstr>
      <vt:lpstr>Функционал</vt:lpstr>
      <vt:lpstr>Функционал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Атомная энергетика за и против</dc:title>
  <cp:lastModifiedBy>User Windows</cp:lastModifiedBy>
  <cp:revision>200</cp:revision>
  <dcterms:modified xsi:type="dcterms:W3CDTF">2025-01-28T18:09:31Z</dcterms:modified>
</cp:coreProperties>
</file>