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83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1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436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0427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46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593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737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825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86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59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52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27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13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14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52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130C-8E7F-4D67-82AA-62733186D087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82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E2130C-8E7F-4D67-82AA-62733186D087}" type="datetimeFigureOut">
              <a:rPr lang="ru-RU" smtClean="0"/>
              <a:t>06.02.2022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AA8E-4642-4727-95A4-A7F3026F2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715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FF9A246-4DD2-41C4-9D4D-5B003A09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1546161"/>
            <a:ext cx="8825657" cy="1915647"/>
          </a:xfrm>
        </p:spPr>
        <p:txBody>
          <a:bodyPr/>
          <a:lstStyle/>
          <a:p>
            <a:r>
              <a:rPr lang="ru-RU" sz="6600" dirty="0"/>
              <a:t>Игра 2048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14242A-266F-4880-A1AA-15A7D598F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Вертков Кирилл</a:t>
            </a:r>
          </a:p>
        </p:txBody>
      </p:sp>
    </p:spTree>
    <p:extLst>
      <p:ext uri="{BB962C8B-B14F-4D97-AF65-F5344CB8AC3E}">
        <p14:creationId xmlns:p14="http://schemas.microsoft.com/office/powerpoint/2010/main" val="3658208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B2CB7-8A22-43C5-BFE3-0345CEEF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67" y="838200"/>
            <a:ext cx="8825659" cy="1981200"/>
          </a:xfrm>
        </p:spPr>
        <p:txBody>
          <a:bodyPr/>
          <a:lstStyle/>
          <a:p>
            <a:r>
              <a:rPr lang="ru-RU" sz="6000" dirty="0"/>
              <a:t>Список участников команды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61D212-B232-4F27-A45F-A92C0E17D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067" y="2521745"/>
            <a:ext cx="8825659" cy="3033712"/>
          </a:xfrm>
        </p:spPr>
        <p:txBody>
          <a:bodyPr>
            <a:normAutofit/>
          </a:bodyPr>
          <a:lstStyle/>
          <a:p>
            <a:r>
              <a:rPr lang="ru-RU" sz="3200" dirty="0"/>
              <a:t>Вертков Кирилл ученик Лицея Академии Яндекса 2 год</a:t>
            </a:r>
          </a:p>
        </p:txBody>
      </p:sp>
    </p:spTree>
    <p:extLst>
      <p:ext uri="{BB962C8B-B14F-4D97-AF65-F5344CB8AC3E}">
        <p14:creationId xmlns:p14="http://schemas.microsoft.com/office/powerpoint/2010/main" val="344290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0D42D-79B9-4872-8B74-50B174C5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1122795"/>
            <a:ext cx="8825657" cy="1915647"/>
          </a:xfrm>
        </p:spPr>
        <p:txBody>
          <a:bodyPr/>
          <a:lstStyle/>
          <a:p>
            <a:r>
              <a:rPr lang="ru-RU" sz="6000" dirty="0"/>
              <a:t>Проблема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91205D-2482-4D59-9D8F-2650D041D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4086225"/>
            <a:ext cx="8825658" cy="1551556"/>
          </a:xfrm>
        </p:spPr>
        <p:txBody>
          <a:bodyPr/>
          <a:lstStyle/>
          <a:p>
            <a:r>
              <a:rPr lang="ru-RU" dirty="0"/>
              <a:t>Это Игра, а значит она создана для потери лишнего времени и развлечения, А так же  игра развивает знание степени 2 и координацию.</a:t>
            </a:r>
          </a:p>
        </p:txBody>
      </p:sp>
    </p:spTree>
    <p:extLst>
      <p:ext uri="{BB962C8B-B14F-4D97-AF65-F5344CB8AC3E}">
        <p14:creationId xmlns:p14="http://schemas.microsoft.com/office/powerpoint/2010/main" val="22976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210CC95-1F84-4F2E-8966-A30A50BD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38200"/>
            <a:ext cx="8825659" cy="1981200"/>
          </a:xfrm>
        </p:spPr>
        <p:txBody>
          <a:bodyPr/>
          <a:lstStyle/>
          <a:p>
            <a:r>
              <a:rPr lang="ru-RU" sz="7200" dirty="0"/>
              <a:t>Конкуренты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BD0052F-2975-45B8-BD4F-99720DCD3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Конкурентов очень много, потому что была создана очень давно.</a:t>
            </a:r>
          </a:p>
        </p:txBody>
      </p:sp>
    </p:spTree>
    <p:extLst>
      <p:ext uri="{BB962C8B-B14F-4D97-AF65-F5344CB8AC3E}">
        <p14:creationId xmlns:p14="http://schemas.microsoft.com/office/powerpoint/2010/main" val="17148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367BF-057E-42B9-97E6-AB9D8C4E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200" dirty="0"/>
              <a:t>Архитектура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C7C452-5D27-4E44-B50D-DD2B3E6FB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3614738"/>
            <a:ext cx="8825659" cy="2362200"/>
          </a:xfrm>
        </p:spPr>
        <p:txBody>
          <a:bodyPr>
            <a:noAutofit/>
          </a:bodyPr>
          <a:lstStyle/>
          <a:p>
            <a:r>
              <a:rPr lang="ru-RU" sz="2000" dirty="0"/>
              <a:t>В игре есть 3 окна, главное меню, в котором есть переход на рейтинговую таблицу и выбор двух режимов игры</a:t>
            </a:r>
            <a:r>
              <a:rPr lang="en-US" sz="2000" dirty="0"/>
              <a:t>:</a:t>
            </a:r>
            <a:endParaRPr lang="ru-RU" sz="2000" dirty="0"/>
          </a:p>
          <a:p>
            <a:r>
              <a:rPr lang="ru-RU" sz="2000" dirty="0"/>
              <a:t> 1. С помощью  ИИ</a:t>
            </a:r>
          </a:p>
          <a:p>
            <a:r>
              <a:rPr lang="ru-RU" sz="2000" dirty="0"/>
              <a:t> 2. Обычный</a:t>
            </a:r>
          </a:p>
          <a:p>
            <a:r>
              <a:rPr lang="ru-RU" sz="2000" dirty="0"/>
              <a:t>2 окно – это само игровое поле</a:t>
            </a:r>
          </a:p>
          <a:p>
            <a:r>
              <a:rPr lang="ru-RU" sz="2000" dirty="0"/>
              <a:t>3 окно – рейтинговая таблица</a:t>
            </a:r>
          </a:p>
        </p:txBody>
      </p:sp>
    </p:spTree>
    <p:extLst>
      <p:ext uri="{BB962C8B-B14F-4D97-AF65-F5344CB8AC3E}">
        <p14:creationId xmlns:p14="http://schemas.microsoft.com/office/powerpoint/2010/main" val="399322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3827B-A54C-46B4-AC71-DFA837E5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247650"/>
            <a:ext cx="8825659" cy="1981200"/>
          </a:xfrm>
        </p:spPr>
        <p:txBody>
          <a:bodyPr/>
          <a:lstStyle/>
          <a:p>
            <a:r>
              <a:rPr lang="ru-RU" sz="6600" dirty="0"/>
              <a:t>Этапы разработки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D3CEE6-0227-4C20-8054-B11064A11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0654" y="2228850"/>
            <a:ext cx="8825659" cy="4148137"/>
          </a:xfrm>
        </p:spPr>
        <p:txBody>
          <a:bodyPr>
            <a:normAutofit/>
          </a:bodyPr>
          <a:lstStyle/>
          <a:p>
            <a:r>
              <a:rPr lang="ru-RU" sz="2400" dirty="0"/>
              <a:t>1) </a:t>
            </a:r>
            <a:r>
              <a:rPr lang="en-US" sz="2400" dirty="0"/>
              <a:t>Backend </a:t>
            </a:r>
            <a:r>
              <a:rPr lang="ru-RU" sz="2400" dirty="0"/>
              <a:t>игрового поля.</a:t>
            </a:r>
          </a:p>
          <a:p>
            <a:r>
              <a:rPr lang="ru-RU" sz="2400" dirty="0"/>
              <a:t>2) </a:t>
            </a:r>
            <a:r>
              <a:rPr lang="en-US" sz="2400" dirty="0"/>
              <a:t>Backend </a:t>
            </a:r>
            <a:r>
              <a:rPr lang="ru-RU" sz="2400" dirty="0"/>
              <a:t>для регистрации.</a:t>
            </a:r>
          </a:p>
          <a:p>
            <a:r>
              <a:rPr lang="ru-RU" sz="2400" dirty="0"/>
              <a:t>3) </a:t>
            </a:r>
            <a:r>
              <a:rPr lang="en-US" sz="2400" dirty="0"/>
              <a:t>Backend </a:t>
            </a:r>
            <a:r>
              <a:rPr lang="ru-RU" sz="2400" dirty="0"/>
              <a:t>для входа.</a:t>
            </a:r>
          </a:p>
          <a:p>
            <a:r>
              <a:rPr lang="ru-RU" sz="2400" dirty="0"/>
              <a:t>4) </a:t>
            </a:r>
            <a:r>
              <a:rPr lang="en-US" sz="2400" dirty="0"/>
              <a:t>Frontend </a:t>
            </a:r>
            <a:r>
              <a:rPr lang="ru-RU" sz="2400" dirty="0"/>
              <a:t>для игрового поля.</a:t>
            </a:r>
          </a:p>
          <a:p>
            <a:r>
              <a:rPr lang="ru-RU" sz="2400" dirty="0"/>
              <a:t>5) </a:t>
            </a:r>
            <a:r>
              <a:rPr lang="en-US" sz="2400" dirty="0"/>
              <a:t>Backend </a:t>
            </a:r>
            <a:r>
              <a:rPr lang="ru-RU" sz="2400" dirty="0"/>
              <a:t>для меню.</a:t>
            </a:r>
          </a:p>
          <a:p>
            <a:r>
              <a:rPr lang="ru-RU" sz="2400" dirty="0"/>
              <a:t>6) </a:t>
            </a:r>
            <a:r>
              <a:rPr lang="en-US" sz="2400" dirty="0"/>
              <a:t>Frontend </a:t>
            </a:r>
            <a:r>
              <a:rPr lang="ru-RU" sz="2400" dirty="0"/>
              <a:t>для входа.</a:t>
            </a:r>
          </a:p>
          <a:p>
            <a:r>
              <a:rPr lang="ru-RU" sz="2400" dirty="0"/>
              <a:t>7) </a:t>
            </a:r>
            <a:r>
              <a:rPr lang="en-US" sz="2400" dirty="0"/>
              <a:t>Backend </a:t>
            </a:r>
            <a:r>
              <a:rPr lang="ru-RU" sz="2400" dirty="0"/>
              <a:t>для рейтинговой таблицы.</a:t>
            </a:r>
          </a:p>
          <a:p>
            <a:r>
              <a:rPr lang="ru-RU" sz="2400" dirty="0"/>
              <a:t>8) </a:t>
            </a:r>
            <a:r>
              <a:rPr lang="en-US" sz="2400" dirty="0"/>
              <a:t>Frontend </a:t>
            </a:r>
            <a:r>
              <a:rPr lang="ru-RU" sz="2400" dirty="0"/>
              <a:t>для рейтинговой таблицы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293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C912704-BFD1-42C2-9396-E2363A9F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dirty="0"/>
              <a:t>Демонстрация результатов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EA2F9D-B0C0-4135-81D2-C41F5408A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84" y="2343150"/>
            <a:ext cx="5317381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6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34578-A98F-4964-AC78-E858D480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dirty="0"/>
              <a:t>Демонстрация результатов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1AE208-CA73-41EB-B3EB-9EB8652C5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31" y="2314575"/>
            <a:ext cx="6257094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8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165EA-13E8-475D-AA6D-F3E69136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dirty="0"/>
              <a:t>Демонстрация результатов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5B8463-16CF-4354-B18F-DF79BF65A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1" y="2257423"/>
            <a:ext cx="7519147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4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34D3A-DAA6-4B0C-9085-B854B3FD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dirty="0"/>
              <a:t>Перспективы Развития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D138A8-5876-4FEA-9B1C-9BBD79EB4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 будущем я хочу сделать страницу с регистрацией и входом, потом</a:t>
            </a:r>
          </a:p>
          <a:p>
            <a:r>
              <a:rPr lang="ru-RU" dirty="0"/>
              <a:t>сделать выбор на вставления своих картинок в кубики.</a:t>
            </a:r>
          </a:p>
        </p:txBody>
      </p:sp>
    </p:spTree>
    <p:extLst>
      <p:ext uri="{BB962C8B-B14F-4D97-AF65-F5344CB8AC3E}">
        <p14:creationId xmlns:p14="http://schemas.microsoft.com/office/powerpoint/2010/main" val="443963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180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Игра 2048</vt:lpstr>
      <vt:lpstr>Проблема</vt:lpstr>
      <vt:lpstr>Конкуренты</vt:lpstr>
      <vt:lpstr>Архитектура</vt:lpstr>
      <vt:lpstr>Этапы разработки</vt:lpstr>
      <vt:lpstr>Демонстрация результатов</vt:lpstr>
      <vt:lpstr>Демонстрация результатов</vt:lpstr>
      <vt:lpstr>Демонстрация результатов</vt:lpstr>
      <vt:lpstr>Перспективы Развития</vt:lpstr>
      <vt:lpstr>Список участников команды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2048</dc:title>
  <dc:creator>вертков кирилл</dc:creator>
  <cp:lastModifiedBy>вертков кирилл</cp:lastModifiedBy>
  <cp:revision>2</cp:revision>
  <dcterms:created xsi:type="dcterms:W3CDTF">2022-01-28T12:33:38Z</dcterms:created>
  <dcterms:modified xsi:type="dcterms:W3CDTF">2022-02-06T10:29:19Z</dcterms:modified>
</cp:coreProperties>
</file>