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34"/>
  </p:notesMasterIdLst>
  <p:handoutMasterIdLst>
    <p:handoutMasterId r:id="rId35"/>
  </p:handoutMasterIdLst>
  <p:sldIdLst>
    <p:sldId id="692" r:id="rId2"/>
    <p:sldId id="693" r:id="rId3"/>
    <p:sldId id="694" r:id="rId4"/>
    <p:sldId id="651" r:id="rId5"/>
    <p:sldId id="726" r:id="rId6"/>
    <p:sldId id="727" r:id="rId7"/>
    <p:sldId id="728" r:id="rId8"/>
    <p:sldId id="729" r:id="rId9"/>
    <p:sldId id="730" r:id="rId10"/>
    <p:sldId id="731" r:id="rId11"/>
    <p:sldId id="732" r:id="rId12"/>
    <p:sldId id="733" r:id="rId13"/>
    <p:sldId id="734" r:id="rId14"/>
    <p:sldId id="735" r:id="rId15"/>
    <p:sldId id="736" r:id="rId16"/>
    <p:sldId id="737" r:id="rId17"/>
    <p:sldId id="738" r:id="rId18"/>
    <p:sldId id="739" r:id="rId19"/>
    <p:sldId id="740" r:id="rId20"/>
    <p:sldId id="741" r:id="rId21"/>
    <p:sldId id="742" r:id="rId22"/>
    <p:sldId id="747" r:id="rId23"/>
    <p:sldId id="748" r:id="rId24"/>
    <p:sldId id="750" r:id="rId25"/>
    <p:sldId id="751" r:id="rId26"/>
    <p:sldId id="752" r:id="rId27"/>
    <p:sldId id="743" r:id="rId28"/>
    <p:sldId id="757" r:id="rId29"/>
    <p:sldId id="756" r:id="rId30"/>
    <p:sldId id="758" r:id="rId31"/>
    <p:sldId id="690" r:id="rId32"/>
    <p:sldId id="691" r:id="rId33"/>
  </p:sldIdLst>
  <p:sldSz cx="10693400" cy="7561263"/>
  <p:notesSz cx="6669088" cy="9928225"/>
  <p:defaultTextStyle>
    <a:defPPr>
      <a:defRPr lang="ru-RU"/>
    </a:defPPr>
    <a:lvl1pPr marL="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96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orient="horz" pos="2531">
          <p15:clr>
            <a:srgbClr val="A4A3A4"/>
          </p15:clr>
        </p15:guide>
        <p15:guide id="4" pos="33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Катя" initials="К" lastIdx="1" clrIdx="0">
    <p:extLst>
      <p:ext uri="{19B8F6BF-5375-455C-9EA6-DF929625EA0E}">
        <p15:presenceInfo xmlns:p15="http://schemas.microsoft.com/office/powerpoint/2012/main" userId="Катя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0000"/>
    <a:srgbClr val="EB0000"/>
    <a:srgbClr val="EB1E00"/>
    <a:srgbClr val="E51F26"/>
    <a:srgbClr val="EB1E28"/>
    <a:srgbClr val="C81F36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1EBBBCC-DAD2-459C-BE2E-F6DE35CF9A28}" styleName="Темный стиль 2 — акцент 3/акцент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BC89EF96-8CEA-46FF-86C4-4CE0E7609802}" styleName="Светлый стиль 3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88" autoAdjust="0"/>
    <p:restoredTop sz="96408" autoAdjust="0"/>
  </p:normalViewPr>
  <p:slideViewPr>
    <p:cSldViewPr showGuides="1">
      <p:cViewPr varScale="1">
        <p:scale>
          <a:sx n="103" d="100"/>
          <a:sy n="103" d="100"/>
        </p:scale>
        <p:origin x="126" y="1398"/>
      </p:cViewPr>
      <p:guideLst>
        <p:guide orient="horz" pos="2296"/>
        <p:guide pos="2880"/>
        <p:guide orient="horz" pos="2531"/>
        <p:guide pos="33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45" d="100"/>
          <a:sy n="45" d="100"/>
        </p:scale>
        <p:origin x="2784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671583C3-CA27-4496-BECA-C771D03A36A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25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7987283-449F-49A3-9FA6-20B92A61CE8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778250" y="0"/>
            <a:ext cx="288925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B3481F-6E72-4171-A9C8-98D56C39F96E}" type="datetimeFigureOut">
              <a:rPr lang="ru-RU" smtClean="0"/>
              <a:t>16.02.2024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EB2E802-5847-4DA6-BAD8-A92EA4C57E2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88925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7830C92-6658-426B-8F97-72EB78E0A89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778250" y="9429750"/>
            <a:ext cx="288925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1C4CA1-B95C-48CD-AB14-2CAA4305D9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63388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4E9510-8D81-4F7D-A3DD-ECD88FF9FF52}" type="datetimeFigureOut">
              <a:rPr lang="ru-RU" smtClean="0"/>
              <a:pPr/>
              <a:t>16.02.2024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889938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777607" y="9430091"/>
            <a:ext cx="2889938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CA9037-5C04-413C-AFF2-1B3777C3E58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52904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E52F706F-AFAA-4FA6-90FD-A6042EEAC4E3}"/>
              </a:ext>
            </a:extLst>
          </p:cNvPr>
          <p:cNvSpPr/>
          <p:nvPr userDrawn="1"/>
        </p:nvSpPr>
        <p:spPr>
          <a:xfrm>
            <a:off x="0" y="1954612"/>
            <a:ext cx="10693400" cy="4058267"/>
          </a:xfrm>
          <a:prstGeom prst="rect">
            <a:avLst/>
          </a:prstGeom>
          <a:solidFill>
            <a:srgbClr val="2B314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C358D1E9-CE0B-40E2-B7B4-0FA4354CB526}"/>
              </a:ext>
            </a:extLst>
          </p:cNvPr>
          <p:cNvSpPr/>
          <p:nvPr userDrawn="1"/>
        </p:nvSpPr>
        <p:spPr>
          <a:xfrm>
            <a:off x="0" y="3755251"/>
            <a:ext cx="151490" cy="133288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rtlCol="0" anchor="ctr"/>
          <a:lstStyle/>
          <a:p>
            <a:pPr algn="ctr"/>
            <a:endParaRPr lang="ru-RU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349F62CD-3B5C-4018-AC46-2285EBFB89E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767" y="679218"/>
            <a:ext cx="3127375" cy="573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3D512A90-7C52-4CB6-A385-FCF56ED6BFC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064950" y="6588943"/>
            <a:ext cx="1628450" cy="900750"/>
          </a:xfrm>
          <a:prstGeom prst="rect">
            <a:avLst/>
          </a:prstGeom>
        </p:spPr>
      </p:pic>
      <p:sp>
        <p:nvSpPr>
          <p:cNvPr id="15" name="Заголовок 1">
            <a:extLst>
              <a:ext uri="{FF2B5EF4-FFF2-40B4-BE49-F238E27FC236}">
                <a16:creationId xmlns:a16="http://schemas.microsoft.com/office/drawing/2014/main" id="{811B1396-9D3B-4AEC-A3F5-32D25265EAE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91784" y="3348583"/>
            <a:ext cx="9679452" cy="1915285"/>
          </a:xfrm>
        </p:spPr>
        <p:txBody>
          <a:bodyPr anchor="b">
            <a:normAutofit/>
          </a:bodyPr>
          <a:lstStyle>
            <a:lvl1pPr algn="ctr">
              <a:defRPr lang="ru-RU" sz="5500" b="1" kern="1200" dirty="0">
                <a:solidFill>
                  <a:schemeClr val="bg1"/>
                </a:solidFill>
                <a:latin typeface="Arial Black" panose="020B0A04020102020204" pitchFamily="34" charset="0"/>
                <a:ea typeface="+mn-ea"/>
                <a:cs typeface="+mn-cs"/>
              </a:defRPr>
            </a:lvl1pPr>
          </a:lstStyle>
          <a:p>
            <a:pPr marL="0" lvl="0" algn="l" defTabSz="1043056" rtl="0" eaLnBrk="1" latinLnBrk="0" hangingPunct="1">
              <a:defRPr/>
            </a:pPr>
            <a:r>
              <a:rPr lang="ru-RU" dirty="0"/>
              <a:t>ОБРАЗЕЦ ЗАГОЛОВКА</a:t>
            </a:r>
          </a:p>
        </p:txBody>
      </p:sp>
      <p:sp>
        <p:nvSpPr>
          <p:cNvPr id="17" name="Текст 2">
            <a:extLst>
              <a:ext uri="{FF2B5EF4-FFF2-40B4-BE49-F238E27FC236}">
                <a16:creationId xmlns:a16="http://schemas.microsoft.com/office/drawing/2014/main" id="{EEDFA97E-57D3-4908-B503-1A4CD5FEDBA4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474666" y="5386216"/>
            <a:ext cx="9768578" cy="453716"/>
          </a:xfrm>
        </p:spPr>
        <p:txBody>
          <a:bodyPr anchor="b">
            <a:normAutofit/>
          </a:bodyPr>
          <a:lstStyle>
            <a:lvl1pPr marL="87313" indent="0">
              <a:buNone/>
              <a:defRPr sz="23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91146" indent="0">
              <a:buNone/>
              <a:defRPr sz="1700" b="1"/>
            </a:lvl2pPr>
            <a:lvl3pPr marL="782292" indent="0">
              <a:buNone/>
              <a:defRPr sz="1500" b="1"/>
            </a:lvl3pPr>
            <a:lvl4pPr marL="1173438" indent="0">
              <a:buNone/>
              <a:defRPr sz="1400" b="1"/>
            </a:lvl4pPr>
            <a:lvl5pPr marL="1564584" indent="0">
              <a:buNone/>
              <a:defRPr sz="1400" b="1"/>
            </a:lvl5pPr>
            <a:lvl6pPr marL="1955730" indent="0">
              <a:buNone/>
              <a:defRPr sz="1400" b="1"/>
            </a:lvl6pPr>
            <a:lvl7pPr marL="2346876" indent="0">
              <a:buNone/>
              <a:defRPr sz="1400" b="1"/>
            </a:lvl7pPr>
            <a:lvl8pPr marL="2738022" indent="0">
              <a:buNone/>
              <a:defRPr sz="1400" b="1"/>
            </a:lvl8pPr>
            <a:lvl9pPr marL="3129168" indent="0">
              <a:buNone/>
              <a:defRPr sz="14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600521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9602" y="1885067"/>
            <a:ext cx="9223058" cy="3145275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9602" y="5060097"/>
            <a:ext cx="9223058" cy="1654026"/>
          </a:xfrm>
        </p:spPr>
        <p:txBody>
          <a:bodyPr/>
          <a:lstStyle>
            <a:lvl1pPr marL="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1pPr>
            <a:lvl2pPr marL="391146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822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17343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56458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195573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34687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273802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12916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B0CA2-EE7C-4F21-BC99-1B7BC45BB5BA}" type="datetimeFigureOut">
              <a:rPr lang="ru-RU" smtClean="0"/>
              <a:pPr/>
              <a:t>16.02.2024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B95CB-C0AE-4384-84F4-5E78CCE15AA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7061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735171" y="2012836"/>
            <a:ext cx="4544695" cy="479755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413534" y="2012836"/>
            <a:ext cx="4544695" cy="479755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B0CA2-EE7C-4F21-BC99-1B7BC45BB5BA}" type="datetimeFigureOut">
              <a:rPr lang="ru-RU" smtClean="0"/>
              <a:pPr/>
              <a:t>16.02.2024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B95CB-C0AE-4384-84F4-5E78CCE15AA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38500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36564" y="402569"/>
            <a:ext cx="9223058" cy="146149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36565" y="1853560"/>
            <a:ext cx="4523809" cy="908401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391146" indent="0">
              <a:buNone/>
              <a:defRPr sz="1700" b="1"/>
            </a:lvl2pPr>
            <a:lvl3pPr marL="782292" indent="0">
              <a:buNone/>
              <a:defRPr sz="1500" b="1"/>
            </a:lvl3pPr>
            <a:lvl4pPr marL="1173438" indent="0">
              <a:buNone/>
              <a:defRPr sz="1400" b="1"/>
            </a:lvl4pPr>
            <a:lvl5pPr marL="1564584" indent="0">
              <a:buNone/>
              <a:defRPr sz="1400" b="1"/>
            </a:lvl5pPr>
            <a:lvl6pPr marL="1955730" indent="0">
              <a:buNone/>
              <a:defRPr sz="1400" b="1"/>
            </a:lvl6pPr>
            <a:lvl7pPr marL="2346876" indent="0">
              <a:buNone/>
              <a:defRPr sz="1400" b="1"/>
            </a:lvl7pPr>
            <a:lvl8pPr marL="2738022" indent="0">
              <a:buNone/>
              <a:defRPr sz="1400" b="1"/>
            </a:lvl8pPr>
            <a:lvl9pPr marL="3129168" indent="0">
              <a:buNone/>
              <a:defRPr sz="14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736565" y="2761961"/>
            <a:ext cx="4523809" cy="406242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5413534" y="1853560"/>
            <a:ext cx="4546088" cy="908401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391146" indent="0">
              <a:buNone/>
              <a:defRPr sz="1700" b="1"/>
            </a:lvl2pPr>
            <a:lvl3pPr marL="782292" indent="0">
              <a:buNone/>
              <a:defRPr sz="1500" b="1"/>
            </a:lvl3pPr>
            <a:lvl4pPr marL="1173438" indent="0">
              <a:buNone/>
              <a:defRPr sz="1400" b="1"/>
            </a:lvl4pPr>
            <a:lvl5pPr marL="1564584" indent="0">
              <a:buNone/>
              <a:defRPr sz="1400" b="1"/>
            </a:lvl5pPr>
            <a:lvl6pPr marL="1955730" indent="0">
              <a:buNone/>
              <a:defRPr sz="1400" b="1"/>
            </a:lvl6pPr>
            <a:lvl7pPr marL="2346876" indent="0">
              <a:buNone/>
              <a:defRPr sz="1400" b="1"/>
            </a:lvl7pPr>
            <a:lvl8pPr marL="2738022" indent="0">
              <a:buNone/>
              <a:defRPr sz="1400" b="1"/>
            </a:lvl8pPr>
            <a:lvl9pPr marL="3129168" indent="0">
              <a:buNone/>
              <a:defRPr sz="14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5413534" y="2761961"/>
            <a:ext cx="4546088" cy="406242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B0CA2-EE7C-4F21-BC99-1B7BC45BB5BA}" type="datetimeFigureOut">
              <a:rPr lang="ru-RU" smtClean="0"/>
              <a:pPr/>
              <a:t>16.02.2024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B95CB-C0AE-4384-84F4-5E78CCE15AA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73644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B0CA2-EE7C-4F21-BC99-1B7BC45BB5BA}" type="datetimeFigureOut">
              <a:rPr lang="ru-RU" smtClean="0"/>
              <a:pPr/>
              <a:t>16.02.2024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B95CB-C0AE-4384-84F4-5E78CCE15AA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52048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36564" y="504084"/>
            <a:ext cx="3448900" cy="1764295"/>
          </a:xfrm>
        </p:spPr>
        <p:txBody>
          <a:bodyPr anchor="b"/>
          <a:lstStyle>
            <a:lvl1pPr>
              <a:defRPr sz="27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46088" y="1088683"/>
            <a:ext cx="5413534" cy="5373398"/>
          </a:xfrm>
        </p:spPr>
        <p:txBody>
          <a:bodyPr/>
          <a:lstStyle>
            <a:lvl1pPr>
              <a:defRPr sz="2700"/>
            </a:lvl1pPr>
            <a:lvl2pPr>
              <a:defRPr sz="2400"/>
            </a:lvl2pPr>
            <a:lvl3pPr>
              <a:defRPr sz="21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736564" y="2268379"/>
            <a:ext cx="3448900" cy="4202453"/>
          </a:xfrm>
        </p:spPr>
        <p:txBody>
          <a:bodyPr/>
          <a:lstStyle>
            <a:lvl1pPr marL="0" indent="0">
              <a:buNone/>
              <a:defRPr sz="1400"/>
            </a:lvl1pPr>
            <a:lvl2pPr marL="391146" indent="0">
              <a:buNone/>
              <a:defRPr sz="1200"/>
            </a:lvl2pPr>
            <a:lvl3pPr marL="782292" indent="0">
              <a:buNone/>
              <a:defRPr sz="1000"/>
            </a:lvl3pPr>
            <a:lvl4pPr marL="1173438" indent="0">
              <a:buNone/>
              <a:defRPr sz="900"/>
            </a:lvl4pPr>
            <a:lvl5pPr marL="1564584" indent="0">
              <a:buNone/>
              <a:defRPr sz="900"/>
            </a:lvl5pPr>
            <a:lvl6pPr marL="1955730" indent="0">
              <a:buNone/>
              <a:defRPr sz="900"/>
            </a:lvl6pPr>
            <a:lvl7pPr marL="2346876" indent="0">
              <a:buNone/>
              <a:defRPr sz="900"/>
            </a:lvl7pPr>
            <a:lvl8pPr marL="2738022" indent="0">
              <a:buNone/>
              <a:defRPr sz="900"/>
            </a:lvl8pPr>
            <a:lvl9pPr marL="3129168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B0CA2-EE7C-4F21-BC99-1B7BC45BB5BA}" type="datetimeFigureOut">
              <a:rPr lang="ru-RU" smtClean="0"/>
              <a:pPr/>
              <a:t>16.02.2024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B95CB-C0AE-4384-84F4-5E78CCE15AA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14102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36564" y="504084"/>
            <a:ext cx="3448900" cy="1764295"/>
          </a:xfrm>
        </p:spPr>
        <p:txBody>
          <a:bodyPr anchor="b"/>
          <a:lstStyle>
            <a:lvl1pPr>
              <a:defRPr sz="27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546088" y="1088683"/>
            <a:ext cx="5413534" cy="5373398"/>
          </a:xfrm>
        </p:spPr>
        <p:txBody>
          <a:bodyPr/>
          <a:lstStyle>
            <a:lvl1pPr marL="0" indent="0">
              <a:buNone/>
              <a:defRPr sz="2700"/>
            </a:lvl1pPr>
            <a:lvl2pPr marL="391146" indent="0">
              <a:buNone/>
              <a:defRPr sz="2400"/>
            </a:lvl2pPr>
            <a:lvl3pPr marL="782292" indent="0">
              <a:buNone/>
              <a:defRPr sz="2100"/>
            </a:lvl3pPr>
            <a:lvl4pPr marL="1173438" indent="0">
              <a:buNone/>
              <a:defRPr sz="1700"/>
            </a:lvl4pPr>
            <a:lvl5pPr marL="1564584" indent="0">
              <a:buNone/>
              <a:defRPr sz="1700"/>
            </a:lvl5pPr>
            <a:lvl6pPr marL="1955730" indent="0">
              <a:buNone/>
              <a:defRPr sz="1700"/>
            </a:lvl6pPr>
            <a:lvl7pPr marL="2346876" indent="0">
              <a:buNone/>
              <a:defRPr sz="1700"/>
            </a:lvl7pPr>
            <a:lvl8pPr marL="2738022" indent="0">
              <a:buNone/>
              <a:defRPr sz="1700"/>
            </a:lvl8pPr>
            <a:lvl9pPr marL="3129168" indent="0">
              <a:buNone/>
              <a:defRPr sz="17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736564" y="2268379"/>
            <a:ext cx="3448900" cy="4202453"/>
          </a:xfrm>
        </p:spPr>
        <p:txBody>
          <a:bodyPr/>
          <a:lstStyle>
            <a:lvl1pPr marL="0" indent="0">
              <a:buNone/>
              <a:defRPr sz="1400"/>
            </a:lvl1pPr>
            <a:lvl2pPr marL="391146" indent="0">
              <a:buNone/>
              <a:defRPr sz="1200"/>
            </a:lvl2pPr>
            <a:lvl3pPr marL="782292" indent="0">
              <a:buNone/>
              <a:defRPr sz="1000"/>
            </a:lvl3pPr>
            <a:lvl4pPr marL="1173438" indent="0">
              <a:buNone/>
              <a:defRPr sz="900"/>
            </a:lvl4pPr>
            <a:lvl5pPr marL="1564584" indent="0">
              <a:buNone/>
              <a:defRPr sz="900"/>
            </a:lvl5pPr>
            <a:lvl6pPr marL="1955730" indent="0">
              <a:buNone/>
              <a:defRPr sz="900"/>
            </a:lvl6pPr>
            <a:lvl7pPr marL="2346876" indent="0">
              <a:buNone/>
              <a:defRPr sz="900"/>
            </a:lvl7pPr>
            <a:lvl8pPr marL="2738022" indent="0">
              <a:buNone/>
              <a:defRPr sz="900"/>
            </a:lvl8pPr>
            <a:lvl9pPr marL="3129168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B0CA2-EE7C-4F21-BC99-1B7BC45BB5BA}" type="datetimeFigureOut">
              <a:rPr lang="ru-RU" smtClean="0"/>
              <a:pPr/>
              <a:t>16.02.2024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B95CB-C0AE-4384-84F4-5E78CCE15AA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61765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B0CA2-EE7C-4F21-BC99-1B7BC45BB5BA}" type="datetimeFigureOut">
              <a:rPr lang="ru-RU" smtClean="0"/>
              <a:pPr/>
              <a:t>16.02.2024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B95CB-C0AE-4384-84F4-5E78CCE15AA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45505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652465" y="402567"/>
            <a:ext cx="2305764" cy="640782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735172" y="402567"/>
            <a:ext cx="6783626" cy="640782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B0CA2-EE7C-4F21-BC99-1B7BC45BB5BA}" type="datetimeFigureOut">
              <a:rPr lang="ru-RU" smtClean="0"/>
              <a:pPr/>
              <a:t>16.02.2024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B95CB-C0AE-4384-84F4-5E78CCE15AA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9312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D:\_DEN\_ПРОЕКТЫ\_МФПА\Университет СИНЕРГИЯ\презентации\Рисунок1.jpg">
            <a:extLst>
              <a:ext uri="{FF2B5EF4-FFF2-40B4-BE49-F238E27FC236}">
                <a16:creationId xmlns:a16="http://schemas.microsoft.com/office/drawing/2014/main" id="{04EA8244-8613-47EF-ADFF-CECBFAAFD32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725898" cy="756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>
            <a:extLst>
              <a:ext uri="{FF2B5EF4-FFF2-40B4-BE49-F238E27FC236}">
                <a16:creationId xmlns:a16="http://schemas.microsoft.com/office/drawing/2014/main" id="{2D85A3D9-8E6C-42BC-A646-80F2D6AECCC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977" y="1001906"/>
            <a:ext cx="2610490" cy="4616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Заголовок 1">
            <a:extLst>
              <a:ext uri="{FF2B5EF4-FFF2-40B4-BE49-F238E27FC236}">
                <a16:creationId xmlns:a16="http://schemas.microsoft.com/office/drawing/2014/main" id="{92507453-DF3E-4843-9C37-520D26E5A13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6766" y="2196455"/>
            <a:ext cx="9599868" cy="3807156"/>
          </a:xfrm>
        </p:spPr>
        <p:txBody>
          <a:bodyPr anchor="ctr">
            <a:normAutofit/>
          </a:bodyPr>
          <a:lstStyle>
            <a:lvl1pPr marL="0" algn="l" defTabSz="104305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5000" b="1" kern="1200" dirty="0">
                <a:solidFill>
                  <a:schemeClr val="bg1"/>
                </a:solidFill>
                <a:latin typeface="Arial Black" panose="020B0A04020102020204" pitchFamily="34" charset="0"/>
                <a:ea typeface="+mn-ea"/>
                <a:cs typeface="+mn-cs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3041802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A3C1DD5A-7DBA-4220-B8D8-20048D0ABCE3}"/>
              </a:ext>
            </a:extLst>
          </p:cNvPr>
          <p:cNvSpPr/>
          <p:nvPr userDrawn="1"/>
        </p:nvSpPr>
        <p:spPr>
          <a:xfrm>
            <a:off x="0" y="1795828"/>
            <a:ext cx="10693400" cy="47931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rtlCol="0" anchor="ctr"/>
          <a:lstStyle/>
          <a:p>
            <a:pPr algn="ctr"/>
            <a:endParaRPr lang="ru-RU"/>
          </a:p>
        </p:txBody>
      </p:sp>
      <p:sp>
        <p:nvSpPr>
          <p:cNvPr id="6" name="Номер слайда 3">
            <a:extLst>
              <a:ext uri="{FF2B5EF4-FFF2-40B4-BE49-F238E27FC236}">
                <a16:creationId xmlns:a16="http://schemas.microsoft.com/office/drawing/2014/main" id="{0A0A2E56-80E9-457C-85A2-379B7F01E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95286" y="6950712"/>
            <a:ext cx="1935669" cy="402567"/>
          </a:xfrm>
          <a:prstGeom prst="rect">
            <a:avLst/>
          </a:prstGeom>
        </p:spPr>
        <p:txBody>
          <a:bodyPr/>
          <a:lstStyle/>
          <a:p>
            <a:pPr algn="l"/>
            <a:fld id="{725C68B6-61C2-468F-89AB-4B9F7531AA68}" type="slidenum">
              <a:rPr lang="ru-RU" smtClean="0"/>
              <a:pPr algn="l"/>
              <a:t>‹#›</a:t>
            </a:fld>
            <a:endParaRPr lang="ru-RU" dirty="0"/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15130363-D71A-4697-B9E0-FBA487FC8CD2}"/>
              </a:ext>
            </a:extLst>
          </p:cNvPr>
          <p:cNvSpPr/>
          <p:nvPr userDrawn="1"/>
        </p:nvSpPr>
        <p:spPr>
          <a:xfrm>
            <a:off x="0" y="218297"/>
            <a:ext cx="125720" cy="1255702"/>
          </a:xfrm>
          <a:custGeom>
            <a:avLst/>
            <a:gdLst/>
            <a:ahLst/>
            <a:cxnLst/>
            <a:rect l="l" t="t" r="r" b="b"/>
            <a:pathLst>
              <a:path w="81280" h="1144905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5C2420F8-15A4-4618-82BB-55758199BB5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064950" y="6588943"/>
            <a:ext cx="1628450" cy="900750"/>
          </a:xfrm>
          <a:prstGeom prst="rect">
            <a:avLst/>
          </a:prstGeom>
        </p:spPr>
      </p:pic>
      <p:sp>
        <p:nvSpPr>
          <p:cNvPr id="13" name="Заголовок 1">
            <a:extLst>
              <a:ext uri="{FF2B5EF4-FFF2-40B4-BE49-F238E27FC236}">
                <a16:creationId xmlns:a16="http://schemas.microsoft.com/office/drawing/2014/main" id="{FCBA8602-5369-476D-B67C-4D459E2AD00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2673" y="561291"/>
            <a:ext cx="9687193" cy="567848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4100" b="1">
                <a:solidFill>
                  <a:srgbClr val="E60000"/>
                </a:solidFill>
                <a:latin typeface="Arial Black" panose="020B0A04020102020204" pitchFamily="34" charset="0"/>
              </a:defRPr>
            </a:lvl1pPr>
          </a:lstStyle>
          <a:p>
            <a:pPr marL="0" lvl="0" defTabSz="914400"/>
            <a:r>
              <a:rPr lang="ru-RU" dirty="0"/>
              <a:t>ОБРАЗЕЦ ЗАГОЛОВКА</a:t>
            </a:r>
          </a:p>
        </p:txBody>
      </p:sp>
      <p:sp>
        <p:nvSpPr>
          <p:cNvPr id="15" name="Объект 2">
            <a:extLst>
              <a:ext uri="{FF2B5EF4-FFF2-40B4-BE49-F238E27FC236}">
                <a16:creationId xmlns:a16="http://schemas.microsoft.com/office/drawing/2014/main" id="{73CB2135-A489-4E6B-8FED-92D74838E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963" y="2919243"/>
            <a:ext cx="9824904" cy="3488816"/>
          </a:xfrm>
        </p:spPr>
        <p:txBody>
          <a:bodyPr/>
          <a:lstStyle>
            <a:lvl1pPr marL="271463" indent="-271463">
              <a:defRPr/>
            </a:lvl1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17" name="Текст 2">
            <a:extLst>
              <a:ext uri="{FF2B5EF4-FFF2-40B4-BE49-F238E27FC236}">
                <a16:creationId xmlns:a16="http://schemas.microsoft.com/office/drawing/2014/main" id="{EA6920BC-95BA-4EE0-B6B9-ABDFC2E139F7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394963" y="2124447"/>
            <a:ext cx="9824904" cy="421490"/>
          </a:xfrm>
        </p:spPr>
        <p:txBody>
          <a:bodyPr anchor="b">
            <a:normAutofit/>
          </a:bodyPr>
          <a:lstStyle>
            <a:lvl1pPr marL="87313" indent="0">
              <a:buNone/>
              <a:defRPr sz="18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91146" indent="0">
              <a:buNone/>
              <a:defRPr sz="1700" b="1"/>
            </a:lvl2pPr>
            <a:lvl3pPr marL="782292" indent="0">
              <a:buNone/>
              <a:defRPr sz="1500" b="1"/>
            </a:lvl3pPr>
            <a:lvl4pPr marL="1173438" indent="0">
              <a:buNone/>
              <a:defRPr sz="1400" b="1"/>
            </a:lvl4pPr>
            <a:lvl5pPr marL="1564584" indent="0">
              <a:buNone/>
              <a:defRPr sz="1400" b="1"/>
            </a:lvl5pPr>
            <a:lvl6pPr marL="1955730" indent="0">
              <a:buNone/>
              <a:defRPr sz="1400" b="1"/>
            </a:lvl6pPr>
            <a:lvl7pPr marL="2346876" indent="0">
              <a:buNone/>
              <a:defRPr sz="1400" b="1"/>
            </a:lvl7pPr>
            <a:lvl8pPr marL="2738022" indent="0">
              <a:buNone/>
              <a:defRPr sz="1400" b="1"/>
            </a:lvl8pPr>
            <a:lvl9pPr marL="3129168" indent="0">
              <a:buNone/>
              <a:defRPr sz="14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436323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">
            <a:extLst>
              <a:ext uri="{FF2B5EF4-FFF2-40B4-BE49-F238E27FC236}">
                <a16:creationId xmlns:a16="http://schemas.microsoft.com/office/drawing/2014/main" id="{0A0A2E56-80E9-457C-85A2-379B7F01E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95286" y="6950712"/>
            <a:ext cx="1935669" cy="402567"/>
          </a:xfrm>
          <a:prstGeom prst="rect">
            <a:avLst/>
          </a:prstGeom>
        </p:spPr>
        <p:txBody>
          <a:bodyPr/>
          <a:lstStyle/>
          <a:p>
            <a:pPr algn="l"/>
            <a:fld id="{725C68B6-61C2-468F-89AB-4B9F7531AA68}" type="slidenum">
              <a:rPr lang="ru-RU" smtClean="0"/>
              <a:pPr algn="l"/>
              <a:t>‹#›</a:t>
            </a:fld>
            <a:endParaRPr lang="ru-RU" dirty="0"/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15130363-D71A-4697-B9E0-FBA487FC8CD2}"/>
              </a:ext>
            </a:extLst>
          </p:cNvPr>
          <p:cNvSpPr/>
          <p:nvPr userDrawn="1"/>
        </p:nvSpPr>
        <p:spPr>
          <a:xfrm>
            <a:off x="0" y="218297"/>
            <a:ext cx="125720" cy="1255702"/>
          </a:xfrm>
          <a:custGeom>
            <a:avLst/>
            <a:gdLst/>
            <a:ahLst/>
            <a:cxnLst/>
            <a:rect l="l" t="t" r="r" b="b"/>
            <a:pathLst>
              <a:path w="81280" h="1144905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5C2420F8-15A4-4618-82BB-55758199BB5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064950" y="6588943"/>
            <a:ext cx="1628450" cy="900750"/>
          </a:xfrm>
          <a:prstGeom prst="rect">
            <a:avLst/>
          </a:prstGeom>
        </p:spPr>
      </p:pic>
      <p:sp>
        <p:nvSpPr>
          <p:cNvPr id="13" name="Заголовок 1">
            <a:extLst>
              <a:ext uri="{FF2B5EF4-FFF2-40B4-BE49-F238E27FC236}">
                <a16:creationId xmlns:a16="http://schemas.microsoft.com/office/drawing/2014/main" id="{FCBA8602-5369-476D-B67C-4D459E2AD00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2673" y="561291"/>
            <a:ext cx="9687193" cy="567848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4100" b="1">
                <a:solidFill>
                  <a:srgbClr val="E60000"/>
                </a:solidFill>
                <a:latin typeface="Arial Black" panose="020B0A04020102020204" pitchFamily="34" charset="0"/>
              </a:defRPr>
            </a:lvl1pPr>
          </a:lstStyle>
          <a:p>
            <a:pPr marL="0" lvl="0" defTabSz="914400"/>
            <a:r>
              <a:rPr lang="ru-RU" dirty="0"/>
              <a:t>ОБРАЗЕЦ ЗАГОЛОВКА</a:t>
            </a:r>
          </a:p>
        </p:txBody>
      </p:sp>
      <p:sp>
        <p:nvSpPr>
          <p:cNvPr id="15" name="Объект 2">
            <a:extLst>
              <a:ext uri="{FF2B5EF4-FFF2-40B4-BE49-F238E27FC236}">
                <a16:creationId xmlns:a16="http://schemas.microsoft.com/office/drawing/2014/main" id="{73CB2135-A489-4E6B-8FED-92D74838E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963" y="2700511"/>
            <a:ext cx="9824904" cy="3707548"/>
          </a:xfrm>
        </p:spPr>
        <p:txBody>
          <a:bodyPr/>
          <a:lstStyle>
            <a:lvl1pPr marL="271463" indent="-271463">
              <a:defRPr/>
            </a:lvl1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17" name="Текст 2">
            <a:extLst>
              <a:ext uri="{FF2B5EF4-FFF2-40B4-BE49-F238E27FC236}">
                <a16:creationId xmlns:a16="http://schemas.microsoft.com/office/drawing/2014/main" id="{EA6920BC-95BA-4EE0-B6B9-ABDFC2E139F7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394963" y="2124447"/>
            <a:ext cx="9824904" cy="421490"/>
          </a:xfrm>
        </p:spPr>
        <p:txBody>
          <a:bodyPr anchor="b">
            <a:normAutofit/>
          </a:bodyPr>
          <a:lstStyle>
            <a:lvl1pPr marL="87313" indent="0">
              <a:buNone/>
              <a:defRPr sz="18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91146" indent="0">
              <a:buNone/>
              <a:defRPr sz="1700" b="1"/>
            </a:lvl2pPr>
            <a:lvl3pPr marL="782292" indent="0">
              <a:buNone/>
              <a:defRPr sz="1500" b="1"/>
            </a:lvl3pPr>
            <a:lvl4pPr marL="1173438" indent="0">
              <a:buNone/>
              <a:defRPr sz="1400" b="1"/>
            </a:lvl4pPr>
            <a:lvl5pPr marL="1564584" indent="0">
              <a:buNone/>
              <a:defRPr sz="1400" b="1"/>
            </a:lvl5pPr>
            <a:lvl6pPr marL="1955730" indent="0">
              <a:buNone/>
              <a:defRPr sz="1400" b="1"/>
            </a:lvl6pPr>
            <a:lvl7pPr marL="2346876" indent="0">
              <a:buNone/>
              <a:defRPr sz="1400" b="1"/>
            </a:lvl7pPr>
            <a:lvl8pPr marL="2738022" indent="0">
              <a:buNone/>
              <a:defRPr sz="1400" b="1"/>
            </a:lvl8pPr>
            <a:lvl9pPr marL="3129168" indent="0">
              <a:buNone/>
              <a:defRPr sz="14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701116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">
            <a:extLst>
              <a:ext uri="{FF2B5EF4-FFF2-40B4-BE49-F238E27FC236}">
                <a16:creationId xmlns:a16="http://schemas.microsoft.com/office/drawing/2014/main" id="{0A0A2E56-80E9-457C-85A2-379B7F01E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95286" y="6950712"/>
            <a:ext cx="1935669" cy="402567"/>
          </a:xfrm>
          <a:prstGeom prst="rect">
            <a:avLst/>
          </a:prstGeom>
        </p:spPr>
        <p:txBody>
          <a:bodyPr/>
          <a:lstStyle/>
          <a:p>
            <a:pPr algn="l"/>
            <a:fld id="{725C68B6-61C2-468F-89AB-4B9F7531AA68}" type="slidenum">
              <a:rPr lang="ru-RU" smtClean="0"/>
              <a:pPr algn="l"/>
              <a:t>‹#›</a:t>
            </a:fld>
            <a:endParaRPr lang="ru-RU" dirty="0"/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15130363-D71A-4697-B9E0-FBA487FC8CD2}"/>
              </a:ext>
            </a:extLst>
          </p:cNvPr>
          <p:cNvSpPr/>
          <p:nvPr userDrawn="1"/>
        </p:nvSpPr>
        <p:spPr>
          <a:xfrm>
            <a:off x="0" y="218297"/>
            <a:ext cx="125720" cy="1255702"/>
          </a:xfrm>
          <a:custGeom>
            <a:avLst/>
            <a:gdLst/>
            <a:ahLst/>
            <a:cxnLst/>
            <a:rect l="l" t="t" r="r" b="b"/>
            <a:pathLst>
              <a:path w="81280" h="1144905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5C2420F8-15A4-4618-82BB-55758199BB5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064950" y="6588943"/>
            <a:ext cx="1628450" cy="900750"/>
          </a:xfrm>
          <a:prstGeom prst="rect">
            <a:avLst/>
          </a:prstGeom>
        </p:spPr>
      </p:pic>
      <p:sp>
        <p:nvSpPr>
          <p:cNvPr id="38" name="Заголовок 1">
            <a:extLst>
              <a:ext uri="{FF2B5EF4-FFF2-40B4-BE49-F238E27FC236}">
                <a16:creationId xmlns:a16="http://schemas.microsoft.com/office/drawing/2014/main" id="{92BB8558-F0D2-4EE4-AD81-BEA8F86281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2673" y="561291"/>
            <a:ext cx="9687193" cy="567848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4100" b="1">
                <a:solidFill>
                  <a:srgbClr val="E60000"/>
                </a:solidFill>
                <a:latin typeface="Arial Black" panose="020B0A04020102020204" pitchFamily="34" charset="0"/>
              </a:defRPr>
            </a:lvl1pPr>
          </a:lstStyle>
          <a:p>
            <a:pPr marL="0" lvl="0" defTabSz="914400"/>
            <a:r>
              <a:rPr lang="ru-RU" dirty="0"/>
              <a:t>ОБРАЗЕЦ ЗАГОЛОВКА</a:t>
            </a:r>
          </a:p>
        </p:txBody>
      </p:sp>
      <p:sp>
        <p:nvSpPr>
          <p:cNvPr id="12" name="Объект 2">
            <a:extLst>
              <a:ext uri="{FF2B5EF4-FFF2-40B4-BE49-F238E27FC236}">
                <a16:creationId xmlns:a16="http://schemas.microsoft.com/office/drawing/2014/main" id="{5C6B6E1A-7427-4160-A1D6-036AF3FE48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962" y="2141571"/>
            <a:ext cx="9824905" cy="4424697"/>
          </a:xfrm>
        </p:spPr>
        <p:txBody>
          <a:bodyPr/>
          <a:lstStyle>
            <a:lvl1pPr marL="271463" indent="-271463">
              <a:defRPr/>
            </a:lvl1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528352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">
            <a:extLst>
              <a:ext uri="{FF2B5EF4-FFF2-40B4-BE49-F238E27FC236}">
                <a16:creationId xmlns:a16="http://schemas.microsoft.com/office/drawing/2014/main" id="{0A0A2E56-80E9-457C-85A2-379B7F01E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95286" y="6950712"/>
            <a:ext cx="1935669" cy="402567"/>
          </a:xfrm>
          <a:prstGeom prst="rect">
            <a:avLst/>
          </a:prstGeom>
        </p:spPr>
        <p:txBody>
          <a:bodyPr/>
          <a:lstStyle/>
          <a:p>
            <a:pPr algn="l"/>
            <a:fld id="{725C68B6-61C2-468F-89AB-4B9F7531AA68}" type="slidenum">
              <a:rPr lang="ru-RU" smtClean="0"/>
              <a:pPr algn="l"/>
              <a:t>‹#›</a:t>
            </a:fld>
            <a:endParaRPr lang="ru-RU" dirty="0"/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15130363-D71A-4697-B9E0-FBA487FC8CD2}"/>
              </a:ext>
            </a:extLst>
          </p:cNvPr>
          <p:cNvSpPr/>
          <p:nvPr userDrawn="1"/>
        </p:nvSpPr>
        <p:spPr>
          <a:xfrm>
            <a:off x="0" y="218297"/>
            <a:ext cx="125720" cy="1255702"/>
          </a:xfrm>
          <a:custGeom>
            <a:avLst/>
            <a:gdLst/>
            <a:ahLst/>
            <a:cxnLst/>
            <a:rect l="l" t="t" r="r" b="b"/>
            <a:pathLst>
              <a:path w="81280" h="1144905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5C2420F8-15A4-4618-82BB-55758199BB5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064950" y="6588943"/>
            <a:ext cx="1628450" cy="900750"/>
          </a:xfrm>
          <a:prstGeom prst="rect">
            <a:avLst/>
          </a:prstGeom>
        </p:spPr>
      </p:pic>
      <p:sp>
        <p:nvSpPr>
          <p:cNvPr id="15" name="Объект 2">
            <a:extLst>
              <a:ext uri="{FF2B5EF4-FFF2-40B4-BE49-F238E27FC236}">
                <a16:creationId xmlns:a16="http://schemas.microsoft.com/office/drawing/2014/main" id="{73CB2135-A489-4E6B-8FED-92D74838E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4212" y="3559861"/>
            <a:ext cx="3154337" cy="3006407"/>
          </a:xfrm>
        </p:spPr>
        <p:txBody>
          <a:bodyPr/>
          <a:lstStyle>
            <a:lvl1pPr marL="271463" indent="-271463">
              <a:defRPr/>
            </a:lvl1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17" name="Текст 2">
            <a:extLst>
              <a:ext uri="{FF2B5EF4-FFF2-40B4-BE49-F238E27FC236}">
                <a16:creationId xmlns:a16="http://schemas.microsoft.com/office/drawing/2014/main" id="{EA6920BC-95BA-4EE0-B6B9-ABDFC2E139F7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324212" y="2141571"/>
            <a:ext cx="3154337" cy="1276490"/>
          </a:xfrm>
        </p:spPr>
        <p:txBody>
          <a:bodyPr anchor="b">
            <a:normAutofit/>
          </a:bodyPr>
          <a:lstStyle>
            <a:lvl1pPr marL="87313" indent="0">
              <a:buNone/>
              <a:defRPr sz="18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91146" indent="0">
              <a:buNone/>
              <a:defRPr sz="1700" b="1"/>
            </a:lvl2pPr>
            <a:lvl3pPr marL="782292" indent="0">
              <a:buNone/>
              <a:defRPr sz="1500" b="1"/>
            </a:lvl3pPr>
            <a:lvl4pPr marL="1173438" indent="0">
              <a:buNone/>
              <a:defRPr sz="1400" b="1"/>
            </a:lvl4pPr>
            <a:lvl5pPr marL="1564584" indent="0">
              <a:buNone/>
              <a:defRPr sz="1400" b="1"/>
            </a:lvl5pPr>
            <a:lvl6pPr marL="1955730" indent="0">
              <a:buNone/>
              <a:defRPr sz="1400" b="1"/>
            </a:lvl6pPr>
            <a:lvl7pPr marL="2346876" indent="0">
              <a:buNone/>
              <a:defRPr sz="1400" b="1"/>
            </a:lvl7pPr>
            <a:lvl8pPr marL="2738022" indent="0">
              <a:buNone/>
              <a:defRPr sz="1400" b="1"/>
            </a:lvl8pPr>
            <a:lvl9pPr marL="3129168" indent="0">
              <a:buNone/>
              <a:defRPr sz="14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34" name="Объект 2">
            <a:extLst>
              <a:ext uri="{FF2B5EF4-FFF2-40B4-BE49-F238E27FC236}">
                <a16:creationId xmlns:a16="http://schemas.microsoft.com/office/drawing/2014/main" id="{A4523AE8-D259-411C-A6A2-3CD2D16943E6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3741209" y="3559861"/>
            <a:ext cx="3154337" cy="3006407"/>
          </a:xfrm>
        </p:spPr>
        <p:txBody>
          <a:bodyPr/>
          <a:lstStyle>
            <a:lvl1pPr marL="271463" indent="-271463">
              <a:defRPr/>
            </a:lvl1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35" name="Текст 2">
            <a:extLst>
              <a:ext uri="{FF2B5EF4-FFF2-40B4-BE49-F238E27FC236}">
                <a16:creationId xmlns:a16="http://schemas.microsoft.com/office/drawing/2014/main" id="{2C6B67E9-E51A-4189-9E6F-B8FBB553E1FC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3741209" y="2141571"/>
            <a:ext cx="3154337" cy="1276490"/>
          </a:xfrm>
        </p:spPr>
        <p:txBody>
          <a:bodyPr anchor="b">
            <a:normAutofit/>
          </a:bodyPr>
          <a:lstStyle>
            <a:lvl1pPr marL="87313" indent="0">
              <a:buNone/>
              <a:defRPr sz="18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91146" indent="0">
              <a:buNone/>
              <a:defRPr sz="1700" b="1"/>
            </a:lvl2pPr>
            <a:lvl3pPr marL="782292" indent="0">
              <a:buNone/>
              <a:defRPr sz="1500" b="1"/>
            </a:lvl3pPr>
            <a:lvl4pPr marL="1173438" indent="0">
              <a:buNone/>
              <a:defRPr sz="1400" b="1"/>
            </a:lvl4pPr>
            <a:lvl5pPr marL="1564584" indent="0">
              <a:buNone/>
              <a:defRPr sz="1400" b="1"/>
            </a:lvl5pPr>
            <a:lvl6pPr marL="1955730" indent="0">
              <a:buNone/>
              <a:defRPr sz="1400" b="1"/>
            </a:lvl6pPr>
            <a:lvl7pPr marL="2346876" indent="0">
              <a:buNone/>
              <a:defRPr sz="1400" b="1"/>
            </a:lvl7pPr>
            <a:lvl8pPr marL="2738022" indent="0">
              <a:buNone/>
              <a:defRPr sz="1400" b="1"/>
            </a:lvl8pPr>
            <a:lvl9pPr marL="3129168" indent="0">
              <a:buNone/>
              <a:defRPr sz="14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36" name="Объект 2">
            <a:extLst>
              <a:ext uri="{FF2B5EF4-FFF2-40B4-BE49-F238E27FC236}">
                <a16:creationId xmlns:a16="http://schemas.microsoft.com/office/drawing/2014/main" id="{D9E4D091-F7FD-4BCB-B863-BE189268567B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7158207" y="3559861"/>
            <a:ext cx="3154337" cy="3006407"/>
          </a:xfrm>
        </p:spPr>
        <p:txBody>
          <a:bodyPr/>
          <a:lstStyle>
            <a:lvl1pPr marL="271463" indent="-271463">
              <a:defRPr/>
            </a:lvl1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37" name="Текст 2">
            <a:extLst>
              <a:ext uri="{FF2B5EF4-FFF2-40B4-BE49-F238E27FC236}">
                <a16:creationId xmlns:a16="http://schemas.microsoft.com/office/drawing/2014/main" id="{27AE658B-019B-4257-BC1E-5402C16CD9CF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7158207" y="2141571"/>
            <a:ext cx="3154337" cy="1276490"/>
          </a:xfrm>
        </p:spPr>
        <p:txBody>
          <a:bodyPr anchor="b">
            <a:normAutofit/>
          </a:bodyPr>
          <a:lstStyle>
            <a:lvl1pPr marL="87313" indent="0">
              <a:buNone/>
              <a:defRPr sz="18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91146" indent="0">
              <a:buNone/>
              <a:defRPr sz="1700" b="1"/>
            </a:lvl2pPr>
            <a:lvl3pPr marL="782292" indent="0">
              <a:buNone/>
              <a:defRPr sz="1500" b="1"/>
            </a:lvl3pPr>
            <a:lvl4pPr marL="1173438" indent="0">
              <a:buNone/>
              <a:defRPr sz="1400" b="1"/>
            </a:lvl4pPr>
            <a:lvl5pPr marL="1564584" indent="0">
              <a:buNone/>
              <a:defRPr sz="1400" b="1"/>
            </a:lvl5pPr>
            <a:lvl6pPr marL="1955730" indent="0">
              <a:buNone/>
              <a:defRPr sz="1400" b="1"/>
            </a:lvl6pPr>
            <a:lvl7pPr marL="2346876" indent="0">
              <a:buNone/>
              <a:defRPr sz="1400" b="1"/>
            </a:lvl7pPr>
            <a:lvl8pPr marL="2738022" indent="0">
              <a:buNone/>
              <a:defRPr sz="1400" b="1"/>
            </a:lvl8pPr>
            <a:lvl9pPr marL="3129168" indent="0">
              <a:buNone/>
              <a:defRPr sz="14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38" name="Заголовок 1">
            <a:extLst>
              <a:ext uri="{FF2B5EF4-FFF2-40B4-BE49-F238E27FC236}">
                <a16:creationId xmlns:a16="http://schemas.microsoft.com/office/drawing/2014/main" id="{92BB8558-F0D2-4EE4-AD81-BEA8F86281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2674" y="561291"/>
            <a:ext cx="9779870" cy="567848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4100" b="1">
                <a:solidFill>
                  <a:srgbClr val="E60000"/>
                </a:solidFill>
                <a:latin typeface="Arial Black" panose="020B0A04020102020204" pitchFamily="34" charset="0"/>
              </a:defRPr>
            </a:lvl1pPr>
          </a:lstStyle>
          <a:p>
            <a:pPr marL="0" lvl="0" defTabSz="914400"/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2345259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Прямоугольник 47">
            <a:extLst>
              <a:ext uri="{FF2B5EF4-FFF2-40B4-BE49-F238E27FC236}">
                <a16:creationId xmlns:a16="http://schemas.microsoft.com/office/drawing/2014/main" id="{EB9B11F2-6547-4B66-9341-F3EB5FC81BDB}"/>
              </a:ext>
            </a:extLst>
          </p:cNvPr>
          <p:cNvSpPr/>
          <p:nvPr userDrawn="1"/>
        </p:nvSpPr>
        <p:spPr>
          <a:xfrm>
            <a:off x="7759261" y="2470407"/>
            <a:ext cx="2359400" cy="409039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rtlCol="0" anchor="ctr"/>
          <a:lstStyle/>
          <a:p>
            <a:pPr algn="ctr"/>
            <a:endParaRPr lang="ru-RU"/>
          </a:p>
        </p:txBody>
      </p:sp>
      <p:sp>
        <p:nvSpPr>
          <p:cNvPr id="6" name="Номер слайда 3">
            <a:extLst>
              <a:ext uri="{FF2B5EF4-FFF2-40B4-BE49-F238E27FC236}">
                <a16:creationId xmlns:a16="http://schemas.microsoft.com/office/drawing/2014/main" id="{0A0A2E56-80E9-457C-85A2-379B7F01E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95286" y="6950712"/>
            <a:ext cx="1935669" cy="402567"/>
          </a:xfrm>
          <a:prstGeom prst="rect">
            <a:avLst/>
          </a:prstGeom>
        </p:spPr>
        <p:txBody>
          <a:bodyPr/>
          <a:lstStyle/>
          <a:p>
            <a:pPr algn="l"/>
            <a:fld id="{725C68B6-61C2-468F-89AB-4B9F7531AA68}" type="slidenum">
              <a:rPr lang="ru-RU" smtClean="0"/>
              <a:pPr algn="l"/>
              <a:t>‹#›</a:t>
            </a:fld>
            <a:endParaRPr lang="ru-RU" dirty="0"/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15130363-D71A-4697-B9E0-FBA487FC8CD2}"/>
              </a:ext>
            </a:extLst>
          </p:cNvPr>
          <p:cNvSpPr/>
          <p:nvPr userDrawn="1"/>
        </p:nvSpPr>
        <p:spPr>
          <a:xfrm>
            <a:off x="0" y="218297"/>
            <a:ext cx="125720" cy="1255702"/>
          </a:xfrm>
          <a:custGeom>
            <a:avLst/>
            <a:gdLst/>
            <a:ahLst/>
            <a:cxnLst/>
            <a:rect l="l" t="t" r="r" b="b"/>
            <a:pathLst>
              <a:path w="81280" h="1144905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5C2420F8-15A4-4618-82BB-55758199BB5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064950" y="6588943"/>
            <a:ext cx="1628450" cy="900750"/>
          </a:xfrm>
          <a:prstGeom prst="rect">
            <a:avLst/>
          </a:prstGeom>
        </p:spPr>
      </p:pic>
      <p:sp>
        <p:nvSpPr>
          <p:cNvPr id="18" name="object 3">
            <a:extLst>
              <a:ext uri="{FF2B5EF4-FFF2-40B4-BE49-F238E27FC236}">
                <a16:creationId xmlns:a16="http://schemas.microsoft.com/office/drawing/2014/main" id="{4C967A7A-8161-4185-84CA-97E80FC9B322}"/>
              </a:ext>
            </a:extLst>
          </p:cNvPr>
          <p:cNvSpPr/>
          <p:nvPr userDrawn="1"/>
        </p:nvSpPr>
        <p:spPr>
          <a:xfrm>
            <a:off x="7222" y="252239"/>
            <a:ext cx="125720" cy="1815708"/>
          </a:xfrm>
          <a:custGeom>
            <a:avLst/>
            <a:gdLst/>
            <a:ahLst/>
            <a:cxnLst/>
            <a:rect l="l" t="t" r="r" b="b"/>
            <a:pathLst>
              <a:path w="81280" h="1144905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Заголовок 1">
            <a:extLst>
              <a:ext uri="{FF2B5EF4-FFF2-40B4-BE49-F238E27FC236}">
                <a16:creationId xmlns:a16="http://schemas.microsoft.com/office/drawing/2014/main" id="{BDCE2DE8-E62B-4A34-8FC0-6B605B6B6D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2355" y="1133896"/>
            <a:ext cx="9499375" cy="567848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4100" b="1">
                <a:solidFill>
                  <a:srgbClr val="E60000"/>
                </a:solidFill>
                <a:latin typeface="Arial Black" panose="020B0A04020102020204" pitchFamily="34" charset="0"/>
              </a:defRPr>
            </a:lvl1pPr>
          </a:lstStyle>
          <a:p>
            <a:pPr marL="0" lvl="0" defTabSz="914400"/>
            <a:r>
              <a:rPr lang="ru-RU" dirty="0"/>
              <a:t>ОБРАЗЕЦ ЗАГОЛОВКА</a:t>
            </a:r>
          </a:p>
        </p:txBody>
      </p:sp>
      <p:sp>
        <p:nvSpPr>
          <p:cNvPr id="31" name="Текст 2">
            <a:extLst>
              <a:ext uri="{FF2B5EF4-FFF2-40B4-BE49-F238E27FC236}">
                <a16:creationId xmlns:a16="http://schemas.microsoft.com/office/drawing/2014/main" id="{2B0BFA9E-BDB0-415B-8B27-5B6AB1518DB8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562355" y="489910"/>
            <a:ext cx="9499375" cy="276999"/>
          </a:xfrm>
        </p:spPr>
        <p:txBody>
          <a:bodyPr vert="horz" wrap="square" lIns="0" tIns="0" rIns="0" bIns="0" rtlCol="0" anchor="ctr">
            <a:spAutoFit/>
          </a:bodyPr>
          <a:lstStyle>
            <a:lvl1pPr>
              <a:defRPr lang="ru-RU" sz="2000" b="1" dirty="0">
                <a:solidFill>
                  <a:srgbClr val="E60000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pPr marL="0" lvl="0" defTabSz="914400">
              <a:spcBef>
                <a:spcPct val="0"/>
              </a:spcBef>
              <a:buNone/>
            </a:pPr>
            <a:r>
              <a:rPr lang="ru-RU" dirty="0"/>
              <a:t>ОБРАЗЕЦ ТЕКСТА</a:t>
            </a:r>
          </a:p>
        </p:txBody>
      </p:sp>
      <p:sp>
        <p:nvSpPr>
          <p:cNvPr id="42" name="Объект 2">
            <a:extLst>
              <a:ext uri="{FF2B5EF4-FFF2-40B4-BE49-F238E27FC236}">
                <a16:creationId xmlns:a16="http://schemas.microsoft.com/office/drawing/2014/main" id="{DDA1D208-AC82-41CD-AC19-AA520B2C26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691" y="5058739"/>
            <a:ext cx="2304000" cy="1502061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600"/>
            </a:lvl1pPr>
            <a:lvl2pPr marL="391146" indent="0">
              <a:buFontTx/>
              <a:buNone/>
              <a:defRPr sz="1600"/>
            </a:lvl2pPr>
            <a:lvl3pPr marL="782292" indent="0">
              <a:buFontTx/>
              <a:buNone/>
              <a:defRPr sz="1600"/>
            </a:lvl3pPr>
            <a:lvl4pPr marL="1173438" indent="0">
              <a:buFontTx/>
              <a:buNone/>
              <a:defRPr sz="1600"/>
            </a:lvl4pPr>
            <a:lvl5pPr marL="1564584" indent="0">
              <a:buFontTx/>
              <a:buNone/>
              <a:defRPr sz="1600"/>
            </a:lvl5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43" name="Объект 2">
            <a:extLst>
              <a:ext uri="{FF2B5EF4-FFF2-40B4-BE49-F238E27FC236}">
                <a16:creationId xmlns:a16="http://schemas.microsoft.com/office/drawing/2014/main" id="{2CB3BD24-831A-4664-875C-E9C7FB7F8C36}"/>
              </a:ext>
            </a:extLst>
          </p:cNvPr>
          <p:cNvSpPr>
            <a:spLocks noGrp="1"/>
          </p:cNvSpPr>
          <p:nvPr>
            <p:ph idx="21"/>
          </p:nvPr>
        </p:nvSpPr>
        <p:spPr>
          <a:xfrm>
            <a:off x="3017334" y="5058739"/>
            <a:ext cx="2304000" cy="1502061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600"/>
            </a:lvl1pPr>
            <a:lvl2pPr marL="391146" indent="0">
              <a:buFontTx/>
              <a:buNone/>
              <a:defRPr sz="1600"/>
            </a:lvl2pPr>
            <a:lvl3pPr marL="782292" indent="0">
              <a:buFontTx/>
              <a:buNone/>
              <a:defRPr sz="1600"/>
            </a:lvl3pPr>
            <a:lvl4pPr marL="1173438" indent="0">
              <a:buFontTx/>
              <a:buNone/>
              <a:defRPr sz="1600"/>
            </a:lvl4pPr>
            <a:lvl5pPr marL="1564584" indent="0">
              <a:buFontTx/>
              <a:buNone/>
              <a:defRPr sz="1600"/>
            </a:lvl5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44" name="Объект 2">
            <a:extLst>
              <a:ext uri="{FF2B5EF4-FFF2-40B4-BE49-F238E27FC236}">
                <a16:creationId xmlns:a16="http://schemas.microsoft.com/office/drawing/2014/main" id="{F8D3A8DA-DE38-47DD-9DD4-6DEB7240F645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5388977" y="5058739"/>
            <a:ext cx="2304000" cy="1502061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600"/>
            </a:lvl1pPr>
            <a:lvl2pPr marL="391146" indent="0">
              <a:buFontTx/>
              <a:buNone/>
              <a:defRPr sz="1600"/>
            </a:lvl2pPr>
            <a:lvl3pPr marL="782292" indent="0">
              <a:buFontTx/>
              <a:buNone/>
              <a:defRPr sz="1600"/>
            </a:lvl3pPr>
            <a:lvl4pPr marL="1173438" indent="0">
              <a:buFontTx/>
              <a:buNone/>
              <a:defRPr sz="1600"/>
            </a:lvl4pPr>
            <a:lvl5pPr marL="1564584" indent="0">
              <a:buFontTx/>
              <a:buNone/>
              <a:defRPr sz="1600"/>
            </a:lvl5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45" name="Прямоугольник 44">
            <a:extLst>
              <a:ext uri="{FF2B5EF4-FFF2-40B4-BE49-F238E27FC236}">
                <a16:creationId xmlns:a16="http://schemas.microsoft.com/office/drawing/2014/main" id="{EE8C385B-C208-4106-8613-8BC5223A3F5C}"/>
              </a:ext>
            </a:extLst>
          </p:cNvPr>
          <p:cNvSpPr/>
          <p:nvPr userDrawn="1"/>
        </p:nvSpPr>
        <p:spPr>
          <a:xfrm>
            <a:off x="648087" y="4846672"/>
            <a:ext cx="7043531" cy="5166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rtlCol="0" anchor="ctr"/>
          <a:lstStyle/>
          <a:p>
            <a:pPr algn="ctr"/>
            <a:endParaRPr lang="ru-RU"/>
          </a:p>
        </p:txBody>
      </p:sp>
      <p:sp>
        <p:nvSpPr>
          <p:cNvPr id="52" name="Текст 2">
            <a:extLst>
              <a:ext uri="{FF2B5EF4-FFF2-40B4-BE49-F238E27FC236}">
                <a16:creationId xmlns:a16="http://schemas.microsoft.com/office/drawing/2014/main" id="{7CEAFFC1-C332-47C7-9CFE-8FE0B3FD0457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7757731" y="2484487"/>
            <a:ext cx="2304000" cy="292598"/>
          </a:xfrm>
        </p:spPr>
        <p:txBody>
          <a:bodyPr anchor="b">
            <a:normAutofit/>
          </a:bodyPr>
          <a:lstStyle>
            <a:lvl1pPr marL="0" indent="0" algn="l">
              <a:buNone/>
              <a:defRPr sz="1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91146" indent="0">
              <a:buNone/>
              <a:defRPr sz="1700" b="1"/>
            </a:lvl2pPr>
            <a:lvl3pPr marL="782292" indent="0">
              <a:buNone/>
              <a:defRPr sz="1500" b="1"/>
            </a:lvl3pPr>
            <a:lvl4pPr marL="1173438" indent="0">
              <a:buNone/>
              <a:defRPr sz="1400" b="1"/>
            </a:lvl4pPr>
            <a:lvl5pPr marL="1564584" indent="0">
              <a:buNone/>
              <a:defRPr sz="1400" b="1"/>
            </a:lvl5pPr>
            <a:lvl6pPr marL="1955730" indent="0">
              <a:buNone/>
              <a:defRPr sz="1400" b="1"/>
            </a:lvl6pPr>
            <a:lvl7pPr marL="2346876" indent="0">
              <a:buNone/>
              <a:defRPr sz="1400" b="1"/>
            </a:lvl7pPr>
            <a:lvl8pPr marL="2738022" indent="0">
              <a:buNone/>
              <a:defRPr sz="1400" b="1"/>
            </a:lvl8pPr>
            <a:lvl9pPr marL="3129168" indent="0">
              <a:buNone/>
              <a:defRPr sz="14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54" name="Объект 2">
            <a:extLst>
              <a:ext uri="{FF2B5EF4-FFF2-40B4-BE49-F238E27FC236}">
                <a16:creationId xmlns:a16="http://schemas.microsoft.com/office/drawing/2014/main" id="{BDB58731-0025-45AA-B7E6-AE93EE2F2764}"/>
              </a:ext>
            </a:extLst>
          </p:cNvPr>
          <p:cNvSpPr>
            <a:spLocks noGrp="1"/>
          </p:cNvSpPr>
          <p:nvPr>
            <p:ph idx="24"/>
          </p:nvPr>
        </p:nvSpPr>
        <p:spPr>
          <a:xfrm>
            <a:off x="7759260" y="2945191"/>
            <a:ext cx="2311011" cy="3462867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 marL="391146" indent="0">
              <a:buFontTx/>
              <a:buNone/>
              <a:defRPr sz="1600"/>
            </a:lvl2pPr>
            <a:lvl3pPr marL="782292" indent="0">
              <a:buFontTx/>
              <a:buNone/>
              <a:defRPr sz="1600"/>
            </a:lvl3pPr>
            <a:lvl4pPr marL="1173438" indent="0">
              <a:buFontTx/>
              <a:buNone/>
              <a:defRPr sz="1600"/>
            </a:lvl4pPr>
            <a:lvl5pPr marL="1564584" indent="0">
              <a:buFontTx/>
              <a:buNone/>
              <a:defRPr sz="1600"/>
            </a:lvl5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58" name="Объект 2">
            <a:extLst>
              <a:ext uri="{FF2B5EF4-FFF2-40B4-BE49-F238E27FC236}">
                <a16:creationId xmlns:a16="http://schemas.microsoft.com/office/drawing/2014/main" id="{E9331FB5-268A-4AC3-A50C-029CFF37D9C2}"/>
              </a:ext>
            </a:extLst>
          </p:cNvPr>
          <p:cNvSpPr>
            <a:spLocks noGrp="1"/>
          </p:cNvSpPr>
          <p:nvPr>
            <p:ph idx="25"/>
          </p:nvPr>
        </p:nvSpPr>
        <p:spPr>
          <a:xfrm>
            <a:off x="665571" y="2470407"/>
            <a:ext cx="2304000" cy="2376265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600"/>
            </a:lvl1pPr>
            <a:lvl2pPr marL="391146" indent="0">
              <a:buFontTx/>
              <a:buNone/>
              <a:defRPr sz="1600"/>
            </a:lvl2pPr>
            <a:lvl3pPr marL="782292" indent="0">
              <a:buFontTx/>
              <a:buNone/>
              <a:defRPr sz="1600"/>
            </a:lvl3pPr>
            <a:lvl4pPr marL="1173438" indent="0">
              <a:buFontTx/>
              <a:buNone/>
              <a:defRPr sz="1600"/>
            </a:lvl4pPr>
            <a:lvl5pPr marL="1564584" indent="0">
              <a:buFontTx/>
              <a:buNone/>
              <a:defRPr sz="1600"/>
            </a:lvl5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59" name="Объект 2">
            <a:extLst>
              <a:ext uri="{FF2B5EF4-FFF2-40B4-BE49-F238E27FC236}">
                <a16:creationId xmlns:a16="http://schemas.microsoft.com/office/drawing/2014/main" id="{073B8669-4C3C-4E00-85DA-6D255EE3B472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3037214" y="2470407"/>
            <a:ext cx="2304000" cy="2376265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600"/>
            </a:lvl1pPr>
            <a:lvl2pPr marL="391146" indent="0">
              <a:buFontTx/>
              <a:buNone/>
              <a:defRPr sz="1600"/>
            </a:lvl2pPr>
            <a:lvl3pPr marL="782292" indent="0">
              <a:buFontTx/>
              <a:buNone/>
              <a:defRPr sz="1600"/>
            </a:lvl3pPr>
            <a:lvl4pPr marL="1173438" indent="0">
              <a:buFontTx/>
              <a:buNone/>
              <a:defRPr sz="1600"/>
            </a:lvl4pPr>
            <a:lvl5pPr marL="1564584" indent="0">
              <a:buFontTx/>
              <a:buNone/>
              <a:defRPr sz="1600"/>
            </a:lvl5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60" name="Объект 2">
            <a:extLst>
              <a:ext uri="{FF2B5EF4-FFF2-40B4-BE49-F238E27FC236}">
                <a16:creationId xmlns:a16="http://schemas.microsoft.com/office/drawing/2014/main" id="{6D28D3A1-3506-42DA-8E0C-5D900B154BFB}"/>
              </a:ext>
            </a:extLst>
          </p:cNvPr>
          <p:cNvSpPr>
            <a:spLocks noGrp="1"/>
          </p:cNvSpPr>
          <p:nvPr>
            <p:ph idx="27"/>
          </p:nvPr>
        </p:nvSpPr>
        <p:spPr>
          <a:xfrm>
            <a:off x="5408857" y="2470407"/>
            <a:ext cx="2304000" cy="2376265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600"/>
            </a:lvl1pPr>
            <a:lvl2pPr marL="391146" indent="0">
              <a:buFontTx/>
              <a:buNone/>
              <a:defRPr sz="1600"/>
            </a:lvl2pPr>
            <a:lvl3pPr marL="782292" indent="0">
              <a:buFontTx/>
              <a:buNone/>
              <a:defRPr sz="1600"/>
            </a:lvl3pPr>
            <a:lvl4pPr marL="1173438" indent="0">
              <a:buFontTx/>
              <a:buNone/>
              <a:defRPr sz="1600"/>
            </a:lvl4pPr>
            <a:lvl5pPr marL="1564584" indent="0">
              <a:buFontTx/>
              <a:buNone/>
              <a:defRPr sz="1600"/>
            </a:lvl5pPr>
          </a:lstStyle>
          <a:p>
            <a:pPr lvl="0"/>
            <a:r>
              <a:rPr lang="ru-RU" dirty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621439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336675" y="1237457"/>
            <a:ext cx="8020050" cy="2632440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36675" y="3971414"/>
            <a:ext cx="8020050" cy="1825554"/>
          </a:xfrm>
        </p:spPr>
        <p:txBody>
          <a:bodyPr/>
          <a:lstStyle>
            <a:lvl1pPr marL="0" indent="0" algn="ctr">
              <a:buNone/>
              <a:defRPr sz="2100"/>
            </a:lvl1pPr>
            <a:lvl2pPr marL="391146" indent="0" algn="ctr">
              <a:buNone/>
              <a:defRPr sz="1700"/>
            </a:lvl2pPr>
            <a:lvl3pPr marL="782292" indent="0" algn="ctr">
              <a:buNone/>
              <a:defRPr sz="1500"/>
            </a:lvl3pPr>
            <a:lvl4pPr marL="1173438" indent="0" algn="ctr">
              <a:buNone/>
              <a:defRPr sz="1400"/>
            </a:lvl4pPr>
            <a:lvl5pPr marL="1564584" indent="0" algn="ctr">
              <a:buNone/>
              <a:defRPr sz="1400"/>
            </a:lvl5pPr>
            <a:lvl6pPr marL="1955730" indent="0" algn="ctr">
              <a:buNone/>
              <a:defRPr sz="1400"/>
            </a:lvl6pPr>
            <a:lvl7pPr marL="2346876" indent="0" algn="ctr">
              <a:buNone/>
              <a:defRPr sz="1400"/>
            </a:lvl7pPr>
            <a:lvl8pPr marL="2738022" indent="0" algn="ctr">
              <a:buNone/>
              <a:defRPr sz="1400"/>
            </a:lvl8pPr>
            <a:lvl9pPr marL="3129168" indent="0" algn="ctr">
              <a:buNone/>
              <a:defRPr sz="14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B0CA2-EE7C-4F21-BC99-1B7BC45BB5BA}" type="datetimeFigureOut">
              <a:rPr lang="ru-RU" smtClean="0"/>
              <a:pPr/>
              <a:t>16.02.2024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B95CB-C0AE-4384-84F4-5E78CCE15AA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4812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B0CA2-EE7C-4F21-BC99-1B7BC45BB5BA}" type="datetimeFigureOut">
              <a:rPr lang="ru-RU" smtClean="0"/>
              <a:pPr/>
              <a:t>16.02.2024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B95CB-C0AE-4384-84F4-5E78CCE15AAB}" type="slidenum">
              <a:rPr lang="ru-RU" smtClean="0"/>
              <a:pPr/>
              <a:t>‹#›</a:t>
            </a:fld>
            <a:endParaRPr lang="ru-RU"/>
          </a:p>
        </p:txBody>
      </p:sp>
      <p:pic>
        <p:nvPicPr>
          <p:cNvPr id="2051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5265" y="280935"/>
            <a:ext cx="1512396" cy="2771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57451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35171" y="402569"/>
            <a:ext cx="9223058" cy="1461495"/>
          </a:xfrm>
          <a:prstGeom prst="rect">
            <a:avLst/>
          </a:prstGeom>
        </p:spPr>
        <p:txBody>
          <a:bodyPr vert="horz" lIns="104306" tIns="52153" rIns="104306" bIns="52153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35171" y="2012836"/>
            <a:ext cx="9223058" cy="4797552"/>
          </a:xfrm>
          <a:prstGeom prst="rect">
            <a:avLst/>
          </a:prstGeom>
        </p:spPr>
        <p:txBody>
          <a:bodyPr vert="horz" lIns="104306" tIns="52153" rIns="104306" bIns="52153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</p:spPr>
        <p:txBody>
          <a:bodyPr vert="horz" lIns="104306" tIns="52153" rIns="104306" bIns="52153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9B0CA2-EE7C-4F21-BC99-1B7BC45BB5BA}" type="datetimeFigureOut">
              <a:rPr lang="ru-RU" smtClean="0"/>
              <a:pPr/>
              <a:t>16.02.2024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</p:spPr>
        <p:txBody>
          <a:bodyPr vert="horz" lIns="104306" tIns="52153" rIns="104306" bIns="52153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</p:spPr>
        <p:txBody>
          <a:bodyPr vert="horz" lIns="104306" tIns="52153" rIns="104306" bIns="52153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AB95CB-C0AE-4384-84F4-5E78CCE15AA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8932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5" r:id="rId2"/>
    <p:sldLayoutId id="2147483719" r:id="rId3"/>
    <p:sldLayoutId id="2147483739" r:id="rId4"/>
    <p:sldLayoutId id="2147483736" r:id="rId5"/>
    <p:sldLayoutId id="2147483738" r:id="rId6"/>
    <p:sldLayoutId id="2147483737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20" r:id="rId14"/>
    <p:sldLayoutId id="2147483721" r:id="rId15"/>
    <p:sldLayoutId id="2147483722" r:id="rId16"/>
    <p:sldLayoutId id="2147483723" r:id="rId17"/>
  </p:sldLayoutIdLst>
  <p:txStyles>
    <p:titleStyle>
      <a:lvl1pPr algn="l" defTabSz="782292" rtl="0" eaLnBrk="1" latinLnBrk="0" hangingPunct="1">
        <a:lnSpc>
          <a:spcPct val="90000"/>
        </a:lnSpc>
        <a:spcBef>
          <a:spcPct val="0"/>
        </a:spcBef>
        <a:buNone/>
        <a:defRPr sz="3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5573" indent="-195573" algn="l" defTabSz="782292" rtl="0" eaLnBrk="1" latinLnBrk="0" hangingPunct="1">
        <a:lnSpc>
          <a:spcPct val="90000"/>
        </a:lnSpc>
        <a:spcBef>
          <a:spcPts val="856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86719" indent="-195573" algn="l" defTabSz="782292" rtl="0" eaLnBrk="1" latinLnBrk="0" hangingPunct="1">
        <a:lnSpc>
          <a:spcPct val="90000"/>
        </a:lnSpc>
        <a:spcBef>
          <a:spcPts val="428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77865" indent="-195573" algn="l" defTabSz="782292" rtl="0" eaLnBrk="1" latinLnBrk="0" hangingPunct="1">
        <a:lnSpc>
          <a:spcPct val="90000"/>
        </a:lnSpc>
        <a:spcBef>
          <a:spcPts val="428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9011" indent="-195573" algn="l" defTabSz="782292" rtl="0" eaLnBrk="1" latinLnBrk="0" hangingPunct="1">
        <a:lnSpc>
          <a:spcPct val="90000"/>
        </a:lnSpc>
        <a:spcBef>
          <a:spcPts val="428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60157" indent="-195573" algn="l" defTabSz="782292" rtl="0" eaLnBrk="1" latinLnBrk="0" hangingPunct="1">
        <a:lnSpc>
          <a:spcPct val="90000"/>
        </a:lnSpc>
        <a:spcBef>
          <a:spcPts val="428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151303" indent="-195573" algn="l" defTabSz="782292" rtl="0" eaLnBrk="1" latinLnBrk="0" hangingPunct="1">
        <a:lnSpc>
          <a:spcPct val="90000"/>
        </a:lnSpc>
        <a:spcBef>
          <a:spcPts val="428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542449" indent="-195573" algn="l" defTabSz="782292" rtl="0" eaLnBrk="1" latinLnBrk="0" hangingPunct="1">
        <a:lnSpc>
          <a:spcPct val="90000"/>
        </a:lnSpc>
        <a:spcBef>
          <a:spcPts val="428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933595" indent="-195573" algn="l" defTabSz="782292" rtl="0" eaLnBrk="1" latinLnBrk="0" hangingPunct="1">
        <a:lnSpc>
          <a:spcPct val="90000"/>
        </a:lnSpc>
        <a:spcBef>
          <a:spcPts val="428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324741" indent="-195573" algn="l" defTabSz="782292" rtl="0" eaLnBrk="1" latinLnBrk="0" hangingPunct="1">
        <a:lnSpc>
          <a:spcPct val="90000"/>
        </a:lnSpc>
        <a:spcBef>
          <a:spcPts val="428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78229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91146" algn="l" defTabSz="78229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82292" algn="l" defTabSz="78229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73438" algn="l" defTabSz="78229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64584" algn="l" defTabSz="78229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55730" algn="l" defTabSz="78229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46876" algn="l" defTabSz="78229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38022" algn="l" defTabSz="78229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29168" algn="l" defTabSz="78229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urait.ru/book/razrabotka-veb-prilozheniy-545238" TargetMode="External"/><Relationship Id="rId2" Type="http://schemas.openxmlformats.org/officeDocument/2006/relationships/hyperlink" Target="https://urait.ru/book/proektirovanie-informacionnyh-sistem-536195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urait.ru/book/funkcionalnoe-programmirovanie-536996" TargetMode="External"/><Relationship Id="rId5" Type="http://schemas.openxmlformats.org/officeDocument/2006/relationships/hyperlink" Target="https://coderbooks.ru/books/java/java_polnoe_rukovodstvo_10_izd_shildt_2018/" TargetMode="External"/><Relationship Id="rId4" Type="http://schemas.openxmlformats.org/officeDocument/2006/relationships/hyperlink" Target="https://coderbooks.ru/books/java/java_rukovodstvo_dlya_nachinayushchih_7_izd_shild_2019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AEBF47-2662-48D1-B238-FBEE452D28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7533" y="4572719"/>
            <a:ext cx="9679452" cy="1915285"/>
          </a:xfrm>
        </p:spPr>
        <p:txBody>
          <a:bodyPr>
            <a:normAutofit fontScale="90000"/>
          </a:bodyPr>
          <a:lstStyle/>
          <a:p>
            <a:r>
              <a:rPr lang="ru-RU" sz="2100" dirty="0" smtClean="0"/>
              <a:t/>
            </a:r>
            <a:br>
              <a:rPr lang="ru-RU" sz="2100" dirty="0" smtClean="0"/>
            </a:br>
            <a:r>
              <a:rPr lang="ru-RU" sz="2100" dirty="0"/>
              <a:t/>
            </a:r>
            <a:br>
              <a:rPr lang="ru-RU" sz="2100" dirty="0"/>
            </a:br>
            <a:r>
              <a:rPr lang="ru-RU" sz="2100" dirty="0" smtClean="0"/>
              <a:t/>
            </a:r>
            <a:br>
              <a:rPr lang="ru-RU" sz="2100" dirty="0" smtClean="0"/>
            </a:br>
            <a:r>
              <a:rPr lang="ru-RU" sz="2100" dirty="0" smtClean="0"/>
              <a:t>ОТЧЕТ </a:t>
            </a:r>
            <a:br>
              <a:rPr lang="ru-RU" sz="2100" dirty="0" smtClean="0"/>
            </a:br>
            <a:r>
              <a:rPr lang="ru-RU" sz="2100" dirty="0" smtClean="0"/>
              <a:t>о прохождении производственной практики</a:t>
            </a:r>
            <a:br>
              <a:rPr lang="ru-RU" sz="2100" dirty="0" smtClean="0"/>
            </a:br>
            <a:r>
              <a:rPr lang="ru-RU" sz="2100" dirty="0" smtClean="0"/>
              <a:t> </a:t>
            </a:r>
            <a:br>
              <a:rPr lang="ru-RU" sz="2100" dirty="0" smtClean="0"/>
            </a:br>
            <a:r>
              <a:rPr lang="ru-RU" sz="2100" dirty="0"/>
              <a:t>по профессиональному модулю ПМ.02 </a:t>
            </a:r>
            <a:r>
              <a:rPr lang="ru-RU" sz="2100" dirty="0" err="1"/>
              <a:t>Ревьюирование</a:t>
            </a:r>
            <a:r>
              <a:rPr lang="ru-RU" sz="2100" dirty="0"/>
              <a:t> программных модулей</a:t>
            </a:r>
            <a:r>
              <a:rPr lang="ru-RU" sz="2400" dirty="0" smtClean="0"/>
              <a:t/>
            </a:r>
            <a:br>
              <a:rPr lang="ru-RU" sz="2400" dirty="0" smtClean="0"/>
            </a:br>
            <a:r>
              <a:rPr lang="en-US" sz="2100" dirty="0" smtClean="0"/>
              <a:t/>
            </a:r>
            <a:br>
              <a:rPr lang="en-US" sz="2100" dirty="0" smtClean="0"/>
            </a:br>
            <a:r>
              <a:rPr lang="ru-RU" sz="2100" dirty="0" smtClean="0"/>
              <a:t>в </a:t>
            </a:r>
            <a:r>
              <a:rPr lang="ru-RU" sz="2100" dirty="0"/>
              <a:t>период с </a:t>
            </a:r>
            <a:r>
              <a:rPr lang="ru-RU" sz="2100" dirty="0" smtClean="0"/>
              <a:t>«08» декабря 2023 </a:t>
            </a:r>
            <a:r>
              <a:rPr lang="ru-RU" sz="2100" dirty="0"/>
              <a:t>г. по </a:t>
            </a:r>
            <a:r>
              <a:rPr lang="ru-RU" sz="2100" dirty="0" smtClean="0"/>
              <a:t>«21» декабря 2023 </a:t>
            </a:r>
            <a:r>
              <a:rPr lang="ru-RU" sz="2100" dirty="0"/>
              <a:t>г. </a:t>
            </a:r>
            <a:r>
              <a:rPr lang="en-US" sz="2200" dirty="0"/>
              <a:t/>
            </a:r>
            <a:br>
              <a:rPr lang="en-US" sz="2200" dirty="0"/>
            </a:br>
            <a:r>
              <a:rPr lang="ru-RU" sz="2200" dirty="0" smtClean="0"/>
              <a:t/>
            </a:r>
            <a:br>
              <a:rPr lang="ru-RU" sz="2200" dirty="0" smtClean="0"/>
            </a:br>
            <a:r>
              <a:rPr lang="ru-RU" sz="2100" dirty="0" smtClean="0"/>
              <a:t>Специальность 09.02.07 Информационные системы и программирование</a:t>
            </a:r>
            <a:r>
              <a:rPr lang="ru-RU" sz="2700" dirty="0"/>
              <a:t/>
            </a:r>
            <a:br>
              <a:rPr lang="ru-RU" sz="2700" dirty="0"/>
            </a:br>
            <a:r>
              <a:rPr lang="ru-RU" sz="2100" dirty="0"/>
              <a:t/>
            </a:r>
            <a:br>
              <a:rPr lang="ru-RU" sz="2100" dirty="0"/>
            </a:br>
            <a:endParaRPr lang="ru-RU" sz="2700" dirty="0"/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8EC7E33D-1387-4B56-A695-F4C72A50F4EE}"/>
              </a:ext>
            </a:extLst>
          </p:cNvPr>
          <p:cNvSpPr txBox="1">
            <a:spLocks/>
          </p:cNvSpPr>
          <p:nvPr/>
        </p:nvSpPr>
        <p:spPr bwMode="auto">
          <a:xfrm>
            <a:off x="398469" y="6012879"/>
            <a:ext cx="8712968" cy="136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ru-RU" altLang="ru-RU" sz="1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  <a:p>
            <a:pPr lvl="0" algn="l" defTabSz="914400" eaLnBrk="1" hangingPunct="1">
              <a:lnSpc>
                <a:spcPct val="80000"/>
              </a:lnSpc>
              <a:spcBef>
                <a:spcPct val="0"/>
              </a:spcBef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ФИО обучающегося</a:t>
            </a:r>
            <a:r>
              <a:rPr kumimoji="0" lang="ru-RU" altLang="ru-RU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: </a:t>
            </a:r>
            <a:r>
              <a:rPr lang="ru-RU" sz="2400" dirty="0" err="1">
                <a:solidFill>
                  <a:srgbClr val="FF0000"/>
                </a:solidFill>
              </a:rPr>
              <a:t>Ахальцев</a:t>
            </a:r>
            <a:r>
              <a:rPr lang="ru-RU" sz="2400" dirty="0">
                <a:solidFill>
                  <a:srgbClr val="FF0000"/>
                </a:solidFill>
              </a:rPr>
              <a:t> Кирилл Андреевич </a:t>
            </a:r>
            <a:endParaRPr lang="ru-RU" sz="2400" dirty="0" smtClean="0">
              <a:solidFill>
                <a:srgbClr val="FF0000"/>
              </a:solidFill>
            </a:endParaRPr>
          </a:p>
          <a:p>
            <a:pPr lvl="0" algn="l" defTabSz="914400" eaLnBrk="1" hangingPunct="1">
              <a:lnSpc>
                <a:spcPct val="80000"/>
              </a:lnSpc>
              <a:spcBef>
                <a:spcPct val="0"/>
              </a:spcBef>
              <a:defRPr/>
            </a:pPr>
            <a:r>
              <a:rPr lang="ru-RU" altLang="ru-RU" sz="2400" dirty="0" smtClean="0">
                <a:solidFill>
                  <a:srgbClr val="FF0000"/>
                </a:solidFill>
                <a:latin typeface="Calibri"/>
              </a:rPr>
              <a:t>Группа</a:t>
            </a:r>
            <a:r>
              <a:rPr lang="ru-RU" altLang="ru-RU" sz="2400" dirty="0" smtClean="0">
                <a:solidFill>
                  <a:srgbClr val="FF0000"/>
                </a:solidFill>
                <a:latin typeface="Calibri"/>
              </a:rPr>
              <a:t>: </a:t>
            </a:r>
            <a:r>
              <a:rPr lang="ru-RU" altLang="ru-RU" sz="2400" u="sng" dirty="0" smtClean="0">
                <a:solidFill>
                  <a:srgbClr val="FF0000"/>
                </a:solidFill>
                <a:latin typeface="Calibri"/>
              </a:rPr>
              <a:t>ДКИП-312</a:t>
            </a:r>
            <a:endParaRPr lang="ru-RU" altLang="ru-RU" sz="2400" u="sng" dirty="0">
              <a:solidFill>
                <a:srgbClr val="FF0000"/>
              </a:solidFill>
              <a:latin typeface="Calibri"/>
            </a:endParaRPr>
          </a:p>
          <a:p>
            <a:pPr lvl="0" algn="l" defTabSz="914400" eaLnBrk="1" hangingPunct="1">
              <a:lnSpc>
                <a:spcPct val="80000"/>
              </a:lnSpc>
              <a:spcBef>
                <a:spcPct val="0"/>
              </a:spcBef>
              <a:defRPr/>
            </a:pPr>
            <a:r>
              <a:rPr kumimoji="0" lang="ru-RU" altLang="ru-RU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ФИО Руководителя:  </a:t>
            </a:r>
            <a:r>
              <a:rPr lang="ru-RU" altLang="ru-RU" sz="2000" u="sng" dirty="0" err="1">
                <a:solidFill>
                  <a:srgbClr val="FF0000"/>
                </a:solidFill>
              </a:rPr>
              <a:t>Пышнограева</a:t>
            </a:r>
            <a:r>
              <a:rPr lang="ru-RU" altLang="ru-RU" sz="2000" u="sng" dirty="0">
                <a:solidFill>
                  <a:srgbClr val="FF0000"/>
                </a:solidFill>
              </a:rPr>
              <a:t> Анастасия Анатольевна</a:t>
            </a:r>
            <a:endParaRPr kumimoji="0" lang="ru-RU" altLang="ru-RU" sz="2200" b="0" i="1" u="sng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altLang="ru-RU" sz="1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altLang="ru-RU" sz="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ru-RU" altLang="ru-RU" sz="800" b="0" i="1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A02C01-F3A7-4DE2-9DF2-AD08FA4829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516" y="1980431"/>
            <a:ext cx="91440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1400" b="1" dirty="0">
                <a:solidFill>
                  <a:prstClr val="white"/>
                </a:solidFill>
                <a:latin typeface="Arial" charset="0"/>
              </a:rPr>
              <a:t>НЕГОСУДАРСТВЕННОЕ ОБРАЗОВАТЕЛЬНОЕ ЧАСТНОЕ УЧРЕЖДЕНИЕ ВЫСШЕГО ОБРАЗОВАНИЯ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1400" b="1" dirty="0">
                <a:solidFill>
                  <a:prstClr val="white"/>
                </a:solidFill>
                <a:latin typeface="Arial" charset="0"/>
              </a:rPr>
              <a:t>«МОСКОВСКИЙ ФИНАНСОВО-ПРОМЫШЛЕННЫЙ УНИВЕРСИТЕТ «СИНЕРГИЯ» 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1400" b="1" dirty="0">
                <a:solidFill>
                  <a:prstClr val="white"/>
                </a:solidFill>
                <a:latin typeface="Arial" charset="0"/>
              </a:rPr>
              <a:t>Колледж «Синергия»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1400" b="1" dirty="0" smtClean="0">
                <a:solidFill>
                  <a:prstClr val="white"/>
                </a:solidFill>
                <a:latin typeface="Arial" charset="0"/>
              </a:rPr>
              <a:t>Кафедра Цифровой экономики</a:t>
            </a:r>
            <a:endParaRPr lang="ru-RU" altLang="ru-RU" sz="1400" b="1" dirty="0">
              <a:solidFill>
                <a:prstClr val="white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257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19AA99-22D7-45B3-8069-6E1FEDD93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428" y="441062"/>
            <a:ext cx="9687193" cy="498598"/>
          </a:xfrm>
        </p:spPr>
        <p:txBody>
          <a:bodyPr/>
          <a:lstStyle/>
          <a:p>
            <a:r>
              <a:rPr lang="ru-RU" sz="3600" dirty="0" smtClean="0"/>
              <a:t>Исследовательский этап</a:t>
            </a:r>
            <a:endParaRPr lang="ru-RU" sz="3600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AEFEFB4-3051-4D7E-8463-CA0C39CDE646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306140" y="1044327"/>
            <a:ext cx="9824904" cy="334915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u-RU" sz="1700" b="0" dirty="0">
                <a:solidFill>
                  <a:srgbClr val="E60000"/>
                </a:solidFill>
              </a:rPr>
              <a:t>Создание проекта в </a:t>
            </a:r>
            <a:r>
              <a:rPr lang="ru-RU" sz="1700" b="0" dirty="0" err="1" smtClean="0">
                <a:solidFill>
                  <a:srgbClr val="E60000"/>
                </a:solidFill>
              </a:rPr>
              <a:t>NetBeans</a:t>
            </a:r>
            <a:endParaRPr lang="ru-RU" sz="1700" b="0" dirty="0">
              <a:solidFill>
                <a:srgbClr val="E60000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442596" y="6876975"/>
            <a:ext cx="7704856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>
                <a:solidFill>
                  <a:schemeClr val="accent6">
                    <a:lumMod val="75000"/>
                  </a:schemeClr>
                </a:solidFill>
                <a:ea typeface="Times New Roman" panose="02020603050405020304" pitchFamily="18" charset="0"/>
              </a:rPr>
              <a:t>Рисунок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ea typeface="Times New Roman" panose="02020603050405020304" pitchFamily="18" charset="0"/>
              </a:rPr>
              <a:t>7</a:t>
            </a:r>
            <a:r>
              <a:rPr lang="ru-RU" dirty="0">
                <a:solidFill>
                  <a:schemeClr val="accent6">
                    <a:lumMod val="75000"/>
                  </a:schemeClr>
                </a:solidFill>
                <a:ea typeface="Times New Roman" panose="02020603050405020304" pitchFamily="18" charset="0"/>
              </a:rPr>
              <a:t>. Создание проекта в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ea typeface="Times New Roman" panose="02020603050405020304" pitchFamily="18" charset="0"/>
              </a:rPr>
              <a:t>NetBeans</a:t>
            </a:r>
          </a:p>
          <a:p>
            <a:pPr algn="ctr"/>
            <a:endParaRPr lang="ru-RU" dirty="0" smtClean="0">
              <a:solidFill>
                <a:schemeClr val="accent6">
                  <a:lumMod val="75000"/>
                </a:schemeClr>
              </a:solidFill>
              <a:ea typeface="Times New Roman" panose="02020603050405020304" pitchFamily="18" charset="0"/>
            </a:endParaRPr>
          </a:p>
          <a:p>
            <a:pPr algn="ctr"/>
            <a:endParaRPr lang="en-US" dirty="0">
              <a:solidFill>
                <a:schemeClr val="accent6">
                  <a:lumMod val="75000"/>
                </a:schemeClr>
              </a:solidFill>
              <a:ea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2324" y="1851316"/>
            <a:ext cx="6925642" cy="4553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2070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19AA99-22D7-45B3-8069-6E1FEDD93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428" y="441062"/>
            <a:ext cx="9687193" cy="498598"/>
          </a:xfrm>
        </p:spPr>
        <p:txBody>
          <a:bodyPr/>
          <a:lstStyle/>
          <a:p>
            <a:r>
              <a:rPr lang="ru-RU" sz="3600" dirty="0" smtClean="0"/>
              <a:t>Исследовательский этап</a:t>
            </a:r>
            <a:endParaRPr lang="ru-RU" sz="3600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AEFEFB4-3051-4D7E-8463-CA0C39CDE646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306140" y="1044327"/>
            <a:ext cx="9824904" cy="334915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u-RU" sz="1700" b="0" dirty="0">
                <a:solidFill>
                  <a:srgbClr val="E60000"/>
                </a:solidFill>
              </a:rPr>
              <a:t>Создание </a:t>
            </a:r>
            <a:r>
              <a:rPr lang="ru-RU" sz="1700" b="0" dirty="0" smtClean="0">
                <a:solidFill>
                  <a:srgbClr val="E60000"/>
                </a:solidFill>
              </a:rPr>
              <a:t>формы</a:t>
            </a:r>
            <a:endParaRPr lang="ru-RU" sz="1700" b="0" dirty="0">
              <a:solidFill>
                <a:srgbClr val="E60000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1442596" y="6876975"/>
            <a:ext cx="770485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>
                <a:solidFill>
                  <a:schemeClr val="accent6">
                    <a:lumMod val="75000"/>
                  </a:schemeClr>
                </a:solidFill>
                <a:ea typeface="Times New Roman" panose="02020603050405020304" pitchFamily="18" charset="0"/>
              </a:rPr>
              <a:t>Рисунок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ea typeface="Times New Roman" panose="02020603050405020304" pitchFamily="18" charset="0"/>
              </a:rPr>
              <a:t>8</a:t>
            </a:r>
            <a:r>
              <a:rPr lang="ru-RU" dirty="0" smtClean="0">
                <a:solidFill>
                  <a:schemeClr val="accent6">
                    <a:lumMod val="75000"/>
                  </a:schemeClr>
                </a:solidFill>
                <a:ea typeface="Times New Roman" panose="02020603050405020304" pitchFamily="18" charset="0"/>
              </a:rPr>
              <a:t>. </a:t>
            </a:r>
            <a:r>
              <a:rPr lang="ru-RU" dirty="0">
                <a:solidFill>
                  <a:schemeClr val="accent6">
                    <a:lumMod val="75000"/>
                  </a:schemeClr>
                </a:solidFill>
                <a:ea typeface="Times New Roman" panose="02020603050405020304" pitchFamily="18" charset="0"/>
              </a:rPr>
              <a:t>Создание формы</a:t>
            </a:r>
          </a:p>
          <a:p>
            <a:pPr algn="ctr"/>
            <a:endParaRPr lang="ru-RU" dirty="0" smtClean="0">
              <a:solidFill>
                <a:schemeClr val="accent6">
                  <a:lumMod val="75000"/>
                </a:schemeClr>
              </a:solidFill>
              <a:ea typeface="Times New Roman" panose="02020603050405020304" pitchFamily="18" charset="0"/>
            </a:endParaRPr>
          </a:p>
          <a:p>
            <a:pPr algn="ctr"/>
            <a:endParaRPr lang="ru-RU" dirty="0" smtClean="0">
              <a:solidFill>
                <a:schemeClr val="accent6">
                  <a:lumMod val="75000"/>
                </a:schemeClr>
              </a:solidFill>
              <a:ea typeface="Times New Roman" panose="02020603050405020304" pitchFamily="18" charset="0"/>
            </a:endParaRPr>
          </a:p>
          <a:p>
            <a:pPr algn="ctr"/>
            <a:endParaRPr lang="en-US" dirty="0">
              <a:solidFill>
                <a:schemeClr val="accent6">
                  <a:lumMod val="75000"/>
                </a:schemeClr>
              </a:solidFill>
              <a:ea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124" y="2412479"/>
            <a:ext cx="5572903" cy="3801005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2764" y="2556495"/>
            <a:ext cx="4077548" cy="3781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3304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19AA99-22D7-45B3-8069-6E1FEDD93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428" y="441062"/>
            <a:ext cx="9687193" cy="498598"/>
          </a:xfrm>
        </p:spPr>
        <p:txBody>
          <a:bodyPr/>
          <a:lstStyle/>
          <a:p>
            <a:r>
              <a:rPr lang="ru-RU" sz="3600" dirty="0" smtClean="0"/>
              <a:t>Исследовательский этап</a:t>
            </a:r>
            <a:endParaRPr lang="ru-RU" sz="3600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AEFEFB4-3051-4D7E-8463-CA0C39CDE646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306140" y="1044327"/>
            <a:ext cx="9824904" cy="334915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u-RU" sz="1700" b="0" dirty="0">
                <a:solidFill>
                  <a:srgbClr val="E60000"/>
                </a:solidFill>
              </a:rPr>
              <a:t>Создание </a:t>
            </a:r>
            <a:r>
              <a:rPr lang="ru-RU" sz="1700" b="0" dirty="0" smtClean="0">
                <a:solidFill>
                  <a:srgbClr val="E60000"/>
                </a:solidFill>
              </a:rPr>
              <a:t>элементов формы</a:t>
            </a:r>
            <a:endParaRPr lang="ru-RU" sz="1700" b="0" dirty="0">
              <a:solidFill>
                <a:srgbClr val="E60000"/>
              </a:solidFill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1442596" y="6876975"/>
            <a:ext cx="7704856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>
                <a:solidFill>
                  <a:schemeClr val="accent6">
                    <a:lumMod val="75000"/>
                  </a:schemeClr>
                </a:solidFill>
                <a:ea typeface="Times New Roman" panose="02020603050405020304" pitchFamily="18" charset="0"/>
              </a:rPr>
              <a:t>Рисунок </a:t>
            </a:r>
            <a:r>
              <a:rPr lang="ru-RU" dirty="0">
                <a:solidFill>
                  <a:schemeClr val="accent6">
                    <a:lumMod val="75000"/>
                  </a:schemeClr>
                </a:solidFill>
                <a:ea typeface="Times New Roman" panose="02020603050405020304" pitchFamily="18" charset="0"/>
              </a:rPr>
              <a:t>9</a:t>
            </a:r>
            <a:r>
              <a:rPr lang="ru-RU" dirty="0" smtClean="0">
                <a:solidFill>
                  <a:schemeClr val="accent6">
                    <a:lumMod val="75000"/>
                  </a:schemeClr>
                </a:solidFill>
                <a:ea typeface="Times New Roman" panose="02020603050405020304" pitchFamily="18" charset="0"/>
              </a:rPr>
              <a:t>. создание элементов </a:t>
            </a:r>
            <a:r>
              <a:rPr lang="ru-RU" dirty="0">
                <a:solidFill>
                  <a:schemeClr val="accent6">
                    <a:lumMod val="75000"/>
                  </a:schemeClr>
                </a:solidFill>
                <a:ea typeface="Times New Roman" panose="02020603050405020304" pitchFamily="18" charset="0"/>
              </a:rPr>
              <a:t>формы</a:t>
            </a:r>
          </a:p>
          <a:p>
            <a:pPr algn="ctr"/>
            <a:endParaRPr lang="ru-RU" dirty="0" smtClean="0">
              <a:solidFill>
                <a:schemeClr val="accent6">
                  <a:lumMod val="75000"/>
                </a:schemeClr>
              </a:solidFill>
              <a:ea typeface="Times New Roman" panose="02020603050405020304" pitchFamily="18" charset="0"/>
            </a:endParaRPr>
          </a:p>
          <a:p>
            <a:pPr algn="ctr"/>
            <a:endParaRPr lang="en-US" dirty="0">
              <a:solidFill>
                <a:schemeClr val="accent6">
                  <a:lumMod val="75000"/>
                </a:schemeClr>
              </a:solidFill>
              <a:ea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124" y="2213973"/>
            <a:ext cx="2520280" cy="3486637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6420" y="2249049"/>
            <a:ext cx="2592288" cy="3172268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6740" y="2376918"/>
            <a:ext cx="4680520" cy="313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0302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19AA99-22D7-45B3-8069-6E1FEDD93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428" y="441062"/>
            <a:ext cx="9687193" cy="498598"/>
          </a:xfrm>
        </p:spPr>
        <p:txBody>
          <a:bodyPr/>
          <a:lstStyle/>
          <a:p>
            <a:r>
              <a:rPr lang="ru-RU" sz="3600" dirty="0" smtClean="0"/>
              <a:t>Исследовательский этап</a:t>
            </a:r>
            <a:endParaRPr lang="ru-RU" sz="3600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AEFEFB4-3051-4D7E-8463-CA0C39CDE646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306140" y="1044327"/>
            <a:ext cx="9824904" cy="334915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u-RU" sz="1700" b="0" dirty="0">
                <a:solidFill>
                  <a:srgbClr val="E60000"/>
                </a:solidFill>
              </a:rPr>
              <a:t>Создание </a:t>
            </a:r>
            <a:r>
              <a:rPr lang="ru-RU" sz="1700" b="0" dirty="0" smtClean="0">
                <a:solidFill>
                  <a:srgbClr val="E60000"/>
                </a:solidFill>
              </a:rPr>
              <a:t>мини-калькулятора</a:t>
            </a:r>
            <a:endParaRPr lang="ru-RU" sz="1700" b="0" dirty="0">
              <a:solidFill>
                <a:srgbClr val="E60000"/>
              </a:solidFill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1442596" y="6876975"/>
            <a:ext cx="7704856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>
                <a:solidFill>
                  <a:schemeClr val="accent6">
                    <a:lumMod val="75000"/>
                  </a:schemeClr>
                </a:solidFill>
                <a:ea typeface="Times New Roman" panose="02020603050405020304" pitchFamily="18" charset="0"/>
              </a:rPr>
              <a:t>Рисунок 10. Создание мини-калькулятора</a:t>
            </a:r>
          </a:p>
          <a:p>
            <a:pPr algn="ctr"/>
            <a:endParaRPr lang="ru-RU" dirty="0" smtClean="0">
              <a:solidFill>
                <a:schemeClr val="accent6">
                  <a:lumMod val="75000"/>
                </a:schemeClr>
              </a:solidFill>
              <a:ea typeface="Times New Roman" panose="02020603050405020304" pitchFamily="18" charset="0"/>
            </a:endParaRPr>
          </a:p>
          <a:p>
            <a:pPr algn="ctr"/>
            <a:endParaRPr lang="en-US" dirty="0">
              <a:solidFill>
                <a:schemeClr val="accent6">
                  <a:lumMod val="75000"/>
                </a:schemeClr>
              </a:solidFill>
              <a:ea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5482" y="1894602"/>
            <a:ext cx="4159083" cy="4566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7661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19AA99-22D7-45B3-8069-6E1FEDD93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428" y="441062"/>
            <a:ext cx="9687193" cy="498598"/>
          </a:xfrm>
        </p:spPr>
        <p:txBody>
          <a:bodyPr/>
          <a:lstStyle/>
          <a:p>
            <a:r>
              <a:rPr lang="ru-RU" sz="3600" dirty="0" smtClean="0"/>
              <a:t>Исследовательский этап</a:t>
            </a:r>
            <a:endParaRPr lang="ru-RU" sz="3600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AEFEFB4-3051-4D7E-8463-CA0C39CDE646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306140" y="1044327"/>
            <a:ext cx="9824904" cy="334915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u-RU" sz="1700" b="0" dirty="0" smtClean="0">
                <a:solidFill>
                  <a:srgbClr val="E60000"/>
                </a:solidFill>
              </a:rPr>
              <a:t>Установка символов табуляции в качестве отступов</a:t>
            </a:r>
            <a:endParaRPr lang="ru-RU" sz="1700" b="0" dirty="0">
              <a:solidFill>
                <a:srgbClr val="E60000"/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1442596" y="6876975"/>
            <a:ext cx="7704856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>
                <a:solidFill>
                  <a:schemeClr val="accent6">
                    <a:lumMod val="75000"/>
                  </a:schemeClr>
                </a:solidFill>
                <a:ea typeface="Times New Roman" panose="02020603050405020304" pitchFamily="18" charset="0"/>
              </a:rPr>
              <a:t>Рисунок 11. </a:t>
            </a:r>
            <a:r>
              <a:rPr lang="ru-RU" dirty="0">
                <a:solidFill>
                  <a:schemeClr val="accent6">
                    <a:lumMod val="75000"/>
                  </a:schemeClr>
                </a:solidFill>
                <a:ea typeface="Times New Roman" panose="02020603050405020304" pitchFamily="18" charset="0"/>
              </a:rPr>
              <a:t>Установка символов табуляции в качестве отступов</a:t>
            </a:r>
          </a:p>
          <a:p>
            <a:pPr algn="ctr"/>
            <a:endParaRPr lang="ru-RU" dirty="0" smtClean="0">
              <a:solidFill>
                <a:schemeClr val="accent6">
                  <a:lumMod val="75000"/>
                </a:schemeClr>
              </a:solidFill>
              <a:ea typeface="Times New Roman" panose="02020603050405020304" pitchFamily="18" charset="0"/>
            </a:endParaRPr>
          </a:p>
          <a:p>
            <a:pPr algn="ctr"/>
            <a:endParaRPr lang="en-US" dirty="0">
              <a:solidFill>
                <a:schemeClr val="accent6">
                  <a:lumMod val="75000"/>
                </a:schemeClr>
              </a:solidFill>
              <a:ea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2564" y="2268463"/>
            <a:ext cx="3629532" cy="3996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9333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19AA99-22D7-45B3-8069-6E1FEDD93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428" y="441062"/>
            <a:ext cx="9687193" cy="498598"/>
          </a:xfrm>
        </p:spPr>
        <p:txBody>
          <a:bodyPr/>
          <a:lstStyle/>
          <a:p>
            <a:r>
              <a:rPr lang="ru-RU" sz="3600" dirty="0" smtClean="0"/>
              <a:t>Исследовательский этап</a:t>
            </a:r>
            <a:endParaRPr lang="ru-RU" sz="3600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AEFEFB4-3051-4D7E-8463-CA0C39CDE646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306140" y="1044327"/>
            <a:ext cx="9824904" cy="334915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u-RU" sz="1700" b="0" dirty="0" smtClean="0">
                <a:solidFill>
                  <a:srgbClr val="E60000"/>
                </a:solidFill>
              </a:rPr>
              <a:t>Переименование элементов проекта</a:t>
            </a:r>
            <a:endParaRPr lang="ru-RU" sz="1700" b="0" dirty="0">
              <a:solidFill>
                <a:srgbClr val="E60000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1442596" y="6876975"/>
            <a:ext cx="770485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>
                <a:solidFill>
                  <a:schemeClr val="accent6">
                    <a:lumMod val="75000"/>
                  </a:schemeClr>
                </a:solidFill>
                <a:ea typeface="Times New Roman" panose="02020603050405020304" pitchFamily="18" charset="0"/>
              </a:rPr>
              <a:t>Рисунок 12. </a:t>
            </a:r>
            <a:r>
              <a:rPr lang="ru-RU" dirty="0">
                <a:solidFill>
                  <a:schemeClr val="accent6">
                    <a:lumMod val="75000"/>
                  </a:schemeClr>
                </a:solidFill>
                <a:ea typeface="Times New Roman" panose="02020603050405020304" pitchFamily="18" charset="0"/>
              </a:rPr>
              <a:t>Переименование элементов проекта</a:t>
            </a:r>
          </a:p>
          <a:p>
            <a:pPr algn="ctr"/>
            <a:endParaRPr lang="ru-RU" dirty="0" smtClean="0">
              <a:solidFill>
                <a:schemeClr val="accent6">
                  <a:lumMod val="75000"/>
                </a:schemeClr>
              </a:solidFill>
              <a:ea typeface="Times New Roman" panose="02020603050405020304" pitchFamily="18" charset="0"/>
            </a:endParaRPr>
          </a:p>
          <a:p>
            <a:pPr algn="ctr"/>
            <a:endParaRPr lang="ru-RU" dirty="0" smtClean="0">
              <a:solidFill>
                <a:schemeClr val="accent6">
                  <a:lumMod val="75000"/>
                </a:schemeClr>
              </a:solidFill>
              <a:ea typeface="Times New Roman" panose="02020603050405020304" pitchFamily="18" charset="0"/>
            </a:endParaRPr>
          </a:p>
          <a:p>
            <a:pPr algn="ctr"/>
            <a:endParaRPr lang="en-US" dirty="0">
              <a:solidFill>
                <a:schemeClr val="accent6">
                  <a:lumMod val="75000"/>
                </a:schemeClr>
              </a:solidFill>
              <a:ea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2233" y="2241035"/>
            <a:ext cx="5833019" cy="347711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731" y="2098490"/>
            <a:ext cx="3456384" cy="4297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5530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19AA99-22D7-45B3-8069-6E1FEDD93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428" y="441062"/>
            <a:ext cx="9687193" cy="498598"/>
          </a:xfrm>
        </p:spPr>
        <p:txBody>
          <a:bodyPr/>
          <a:lstStyle/>
          <a:p>
            <a:r>
              <a:rPr lang="ru-RU" sz="3600" dirty="0" smtClean="0"/>
              <a:t>Исследовательский этап</a:t>
            </a:r>
            <a:endParaRPr lang="ru-RU" sz="3600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AEFEFB4-3051-4D7E-8463-CA0C39CDE646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306140" y="1044327"/>
            <a:ext cx="9824904" cy="334915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u-RU" sz="1700" b="0" dirty="0" smtClean="0">
                <a:solidFill>
                  <a:srgbClr val="E60000"/>
                </a:solidFill>
              </a:rPr>
              <a:t>Создание нового пакета</a:t>
            </a:r>
            <a:endParaRPr lang="ru-RU" sz="1700" b="0" dirty="0">
              <a:solidFill>
                <a:srgbClr val="E60000"/>
              </a:solidFill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1442596" y="6876975"/>
            <a:ext cx="770485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>
                <a:solidFill>
                  <a:schemeClr val="accent6">
                    <a:lumMod val="75000"/>
                  </a:schemeClr>
                </a:solidFill>
                <a:ea typeface="Times New Roman" panose="02020603050405020304" pitchFamily="18" charset="0"/>
              </a:rPr>
              <a:t>Рисунок 13. Создание нового пакета</a:t>
            </a:r>
          </a:p>
          <a:p>
            <a:pPr algn="ctr"/>
            <a:endParaRPr lang="ru-RU" dirty="0" smtClean="0">
              <a:solidFill>
                <a:schemeClr val="accent6">
                  <a:lumMod val="75000"/>
                </a:schemeClr>
              </a:solidFill>
              <a:ea typeface="Times New Roman" panose="02020603050405020304" pitchFamily="18" charset="0"/>
            </a:endParaRPr>
          </a:p>
          <a:p>
            <a:pPr algn="ctr"/>
            <a:endParaRPr lang="ru-RU" dirty="0" smtClean="0">
              <a:solidFill>
                <a:schemeClr val="accent6">
                  <a:lumMod val="75000"/>
                </a:schemeClr>
              </a:solidFill>
              <a:ea typeface="Times New Roman" panose="02020603050405020304" pitchFamily="18" charset="0"/>
            </a:endParaRPr>
          </a:p>
          <a:p>
            <a:pPr algn="ctr"/>
            <a:endParaRPr lang="en-US" dirty="0">
              <a:solidFill>
                <a:schemeClr val="accent6">
                  <a:lumMod val="75000"/>
                </a:schemeClr>
              </a:solidFill>
              <a:ea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6740" y="2268463"/>
            <a:ext cx="3961877" cy="387301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2244" y="2268463"/>
            <a:ext cx="3043663" cy="3873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89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19AA99-22D7-45B3-8069-6E1FEDD93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428" y="441062"/>
            <a:ext cx="9687193" cy="498598"/>
          </a:xfrm>
        </p:spPr>
        <p:txBody>
          <a:bodyPr/>
          <a:lstStyle/>
          <a:p>
            <a:r>
              <a:rPr lang="ru-RU" sz="3600" dirty="0" smtClean="0"/>
              <a:t>Исследовательский этап</a:t>
            </a:r>
            <a:endParaRPr lang="ru-RU" sz="3600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AEFEFB4-3051-4D7E-8463-CA0C39CDE646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306140" y="1044327"/>
            <a:ext cx="9824904" cy="334915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u-RU" sz="1700" b="0" dirty="0" smtClean="0">
                <a:solidFill>
                  <a:srgbClr val="E60000"/>
                </a:solidFill>
              </a:rPr>
              <a:t>Перемещение класса из одного пакета в другой</a:t>
            </a:r>
            <a:endParaRPr lang="ru-RU" sz="1700" b="0" dirty="0">
              <a:solidFill>
                <a:srgbClr val="E60000"/>
              </a:solidFill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1442596" y="6876975"/>
            <a:ext cx="770485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>
                <a:solidFill>
                  <a:schemeClr val="accent6">
                    <a:lumMod val="75000"/>
                  </a:schemeClr>
                </a:solidFill>
                <a:ea typeface="Times New Roman" panose="02020603050405020304" pitchFamily="18" charset="0"/>
              </a:rPr>
              <a:t>Рисунок 14. Перемещение класса из одного пакета в другой</a:t>
            </a:r>
          </a:p>
          <a:p>
            <a:pPr algn="ctr"/>
            <a:endParaRPr lang="ru-RU" dirty="0" smtClean="0">
              <a:solidFill>
                <a:schemeClr val="accent6">
                  <a:lumMod val="75000"/>
                </a:schemeClr>
              </a:solidFill>
              <a:ea typeface="Times New Roman" panose="02020603050405020304" pitchFamily="18" charset="0"/>
            </a:endParaRPr>
          </a:p>
          <a:p>
            <a:pPr algn="ctr"/>
            <a:endParaRPr lang="ru-RU" dirty="0" smtClean="0">
              <a:solidFill>
                <a:schemeClr val="accent6">
                  <a:lumMod val="75000"/>
                </a:schemeClr>
              </a:solidFill>
              <a:ea typeface="Times New Roman" panose="02020603050405020304" pitchFamily="18" charset="0"/>
            </a:endParaRPr>
          </a:p>
          <a:p>
            <a:pPr algn="ctr"/>
            <a:endParaRPr lang="en-US" dirty="0">
              <a:solidFill>
                <a:schemeClr val="accent6">
                  <a:lumMod val="75000"/>
                </a:schemeClr>
              </a:solidFill>
              <a:ea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4144" y="1751523"/>
            <a:ext cx="4925112" cy="4058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0987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19AA99-22D7-45B3-8069-6E1FEDD93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428" y="441062"/>
            <a:ext cx="9687193" cy="498598"/>
          </a:xfrm>
        </p:spPr>
        <p:txBody>
          <a:bodyPr/>
          <a:lstStyle/>
          <a:p>
            <a:r>
              <a:rPr lang="ru-RU" sz="3600" dirty="0" smtClean="0"/>
              <a:t>Исследовательский этап</a:t>
            </a:r>
            <a:endParaRPr lang="ru-RU" sz="3600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AEFEFB4-3051-4D7E-8463-CA0C39CDE646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306140" y="1044327"/>
            <a:ext cx="9824904" cy="334915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u-RU" sz="1700" b="0" dirty="0">
                <a:solidFill>
                  <a:srgbClr val="E60000"/>
                </a:solidFill>
              </a:rPr>
              <a:t>Экспорт проекта в архив </a:t>
            </a:r>
            <a:r>
              <a:rPr lang="ru-RU" sz="1700" b="0" dirty="0" err="1" smtClean="0">
                <a:solidFill>
                  <a:srgbClr val="E60000"/>
                </a:solidFill>
              </a:rPr>
              <a:t>zip</a:t>
            </a:r>
            <a:endParaRPr lang="ru-RU" sz="1700" b="0" dirty="0">
              <a:solidFill>
                <a:srgbClr val="E60000"/>
              </a:solidFill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1442596" y="6876975"/>
            <a:ext cx="7704856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>
                <a:solidFill>
                  <a:schemeClr val="accent6">
                    <a:lumMod val="75000"/>
                  </a:schemeClr>
                </a:solidFill>
                <a:ea typeface="Times New Roman" panose="02020603050405020304" pitchFamily="18" charset="0"/>
              </a:rPr>
              <a:t>Рисунок 15. Экспорт проекта в архив </a:t>
            </a:r>
            <a:r>
              <a:rPr lang="ru-RU" dirty="0" err="1">
                <a:solidFill>
                  <a:schemeClr val="accent6">
                    <a:lumMod val="75000"/>
                  </a:schemeClr>
                </a:solidFill>
                <a:ea typeface="Times New Roman" panose="02020603050405020304" pitchFamily="18" charset="0"/>
              </a:rPr>
              <a:t>zip</a:t>
            </a:r>
            <a:endParaRPr lang="ru-RU" dirty="0">
              <a:solidFill>
                <a:schemeClr val="accent6">
                  <a:lumMod val="75000"/>
                </a:schemeClr>
              </a:solidFill>
              <a:ea typeface="Times New Roman" panose="02020603050405020304" pitchFamily="18" charset="0"/>
            </a:endParaRPr>
          </a:p>
          <a:p>
            <a:pPr algn="ctr"/>
            <a:endParaRPr lang="ru-RU" dirty="0" smtClean="0">
              <a:solidFill>
                <a:schemeClr val="accent6">
                  <a:lumMod val="75000"/>
                </a:schemeClr>
              </a:solidFill>
              <a:ea typeface="Times New Roman" panose="02020603050405020304" pitchFamily="18" charset="0"/>
            </a:endParaRPr>
          </a:p>
          <a:p>
            <a:pPr algn="ctr"/>
            <a:endParaRPr lang="en-US" dirty="0">
              <a:solidFill>
                <a:schemeClr val="accent6">
                  <a:lumMod val="75000"/>
                </a:schemeClr>
              </a:solidFill>
              <a:ea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06" y="1972531"/>
            <a:ext cx="4662427" cy="4582727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8592" y="2124447"/>
            <a:ext cx="4808628" cy="396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9573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19AA99-22D7-45B3-8069-6E1FEDD93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428" y="441062"/>
            <a:ext cx="9687193" cy="498598"/>
          </a:xfrm>
        </p:spPr>
        <p:txBody>
          <a:bodyPr/>
          <a:lstStyle/>
          <a:p>
            <a:r>
              <a:rPr lang="ru-RU" sz="3600" dirty="0" smtClean="0"/>
              <a:t>Исследовательский этап</a:t>
            </a:r>
            <a:endParaRPr lang="ru-RU" sz="3600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AEFEFB4-3051-4D7E-8463-CA0C39CDE646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306140" y="1044327"/>
            <a:ext cx="9824904" cy="334915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u-RU" sz="1700" b="0" dirty="0" smtClean="0">
                <a:solidFill>
                  <a:srgbClr val="E60000"/>
                </a:solidFill>
              </a:rPr>
              <a:t>Удаление проекта</a:t>
            </a:r>
            <a:endParaRPr lang="ru-RU" sz="1700" b="0" dirty="0">
              <a:solidFill>
                <a:srgbClr val="E60000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1442596" y="6876975"/>
            <a:ext cx="7704856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>
                <a:solidFill>
                  <a:schemeClr val="accent6">
                    <a:lumMod val="75000"/>
                  </a:schemeClr>
                </a:solidFill>
                <a:ea typeface="Times New Roman" panose="02020603050405020304" pitchFamily="18" charset="0"/>
              </a:rPr>
              <a:t>Рисунок 16. Удаление проекта</a:t>
            </a:r>
          </a:p>
          <a:p>
            <a:pPr algn="ctr"/>
            <a:endParaRPr lang="ru-RU" dirty="0" smtClean="0">
              <a:solidFill>
                <a:schemeClr val="accent6">
                  <a:lumMod val="75000"/>
                </a:schemeClr>
              </a:solidFill>
              <a:ea typeface="Times New Roman" panose="02020603050405020304" pitchFamily="18" charset="0"/>
            </a:endParaRPr>
          </a:p>
          <a:p>
            <a:pPr algn="ctr"/>
            <a:endParaRPr lang="en-US" dirty="0">
              <a:solidFill>
                <a:schemeClr val="accent6">
                  <a:lumMod val="75000"/>
                </a:schemeClr>
              </a:solidFill>
              <a:ea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8348" y="1826543"/>
            <a:ext cx="2874060" cy="4672385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0740" y="1836415"/>
            <a:ext cx="4088548" cy="4649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461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19AA99-22D7-45B3-8069-6E1FEDD93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673" y="561291"/>
            <a:ext cx="9687193" cy="567848"/>
          </a:xfrm>
        </p:spPr>
        <p:txBody>
          <a:bodyPr/>
          <a:lstStyle/>
          <a:p>
            <a:r>
              <a:rPr lang="ru-RU" dirty="0" smtClean="0"/>
              <a:t>Содержание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450156" y="1836415"/>
            <a:ext cx="9687193" cy="4698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Bef>
                <a:spcPts val="800"/>
              </a:spcBef>
              <a:spcAft>
                <a:spcPts val="800"/>
              </a:spcAft>
            </a:pPr>
            <a:r>
              <a:rPr lang="ru-RU" sz="2500" dirty="0" smtClean="0">
                <a:solidFill>
                  <a:srgbClr val="FF0000"/>
                </a:solidFill>
              </a:rPr>
              <a:t>1. </a:t>
            </a:r>
            <a:r>
              <a:rPr lang="ru-RU" sz="2000" dirty="0" smtClean="0"/>
              <a:t>Инструктаж </a:t>
            </a:r>
            <a:r>
              <a:rPr lang="ru-RU" sz="2000" dirty="0"/>
              <a:t>по соблюдению правил противопожарной безопасности, правил охраны труда, техники безопасности, санитарно-эпидемиологических правил и гигиенических </a:t>
            </a:r>
            <a:r>
              <a:rPr lang="ru-RU" sz="2000" dirty="0" smtClean="0"/>
              <a:t>нормативов</a:t>
            </a:r>
          </a:p>
          <a:p>
            <a:pPr algn="just">
              <a:spcBef>
                <a:spcPts val="800"/>
              </a:spcBef>
              <a:spcAft>
                <a:spcPts val="800"/>
              </a:spcAft>
            </a:pPr>
            <a:r>
              <a:rPr lang="ru-RU" sz="2500" dirty="0" smtClean="0">
                <a:solidFill>
                  <a:srgbClr val="FF0000"/>
                </a:solidFill>
              </a:rPr>
              <a:t>2. </a:t>
            </a:r>
            <a:r>
              <a:rPr lang="ru-RU" dirty="0"/>
              <a:t>Изучение способов установки и функциональных возможностей необходимого инструментария для разработки </a:t>
            </a:r>
            <a:r>
              <a:rPr lang="ru-RU" dirty="0" smtClean="0"/>
              <a:t>приложения</a:t>
            </a:r>
          </a:p>
          <a:p>
            <a:pPr algn="just">
              <a:spcBef>
                <a:spcPts val="800"/>
              </a:spcBef>
              <a:spcAft>
                <a:spcPts val="800"/>
              </a:spcAft>
            </a:pPr>
            <a:r>
              <a:rPr lang="ru-RU" sz="2500" dirty="0" smtClean="0">
                <a:solidFill>
                  <a:srgbClr val="FF0000"/>
                </a:solidFill>
              </a:rPr>
              <a:t>3. </a:t>
            </a:r>
            <a:r>
              <a:rPr lang="ru-RU" sz="2000" dirty="0"/>
              <a:t>Установка и настройка набора необходимых компонентов среды разработки </a:t>
            </a:r>
            <a:endParaRPr lang="ru-RU" sz="2000" dirty="0" smtClean="0"/>
          </a:p>
          <a:p>
            <a:pPr algn="just">
              <a:spcBef>
                <a:spcPts val="800"/>
              </a:spcBef>
              <a:spcAft>
                <a:spcPts val="800"/>
              </a:spcAft>
            </a:pPr>
            <a:r>
              <a:rPr lang="ru-RU" sz="2500" dirty="0" smtClean="0">
                <a:solidFill>
                  <a:srgbClr val="FF0000"/>
                </a:solidFill>
              </a:rPr>
              <a:t>4. </a:t>
            </a:r>
            <a:r>
              <a:rPr lang="ru-RU" sz="2000" dirty="0"/>
              <a:t>Экспериментально-практическая работа. Приобретение необходимых знаний, умений и </a:t>
            </a:r>
            <a:r>
              <a:rPr lang="ru-RU" sz="2000" dirty="0" smtClean="0"/>
              <a:t>практического опыта работы </a:t>
            </a:r>
            <a:r>
              <a:rPr lang="ru-RU" sz="2000" dirty="0"/>
              <a:t>по специальности в рамках освоения вида деятельности ВД 3. </a:t>
            </a:r>
            <a:r>
              <a:rPr lang="ru-RU" sz="2000" dirty="0" err="1"/>
              <a:t>Ревьюирование</a:t>
            </a:r>
            <a:r>
              <a:rPr lang="ru-RU" sz="2000" dirty="0"/>
              <a:t> программных продуктов</a:t>
            </a:r>
          </a:p>
          <a:p>
            <a:pPr algn="just">
              <a:spcBef>
                <a:spcPts val="800"/>
              </a:spcBef>
              <a:spcAft>
                <a:spcPts val="800"/>
              </a:spcAft>
            </a:pPr>
            <a:r>
              <a:rPr lang="ru-RU" sz="2500" dirty="0" smtClean="0">
                <a:solidFill>
                  <a:srgbClr val="FF0000"/>
                </a:solidFill>
              </a:rPr>
              <a:t>5. </a:t>
            </a:r>
            <a:r>
              <a:rPr lang="ru-RU" sz="2000" dirty="0"/>
              <a:t>Обработка и систематизация полученного фактического </a:t>
            </a:r>
            <a:r>
              <a:rPr lang="ru-RU" sz="2000" dirty="0" smtClean="0"/>
              <a:t>материала с созданием </a:t>
            </a:r>
            <a:r>
              <a:rPr lang="ru-RU" sz="2000" dirty="0" err="1" smtClean="0"/>
              <a:t>репозитория</a:t>
            </a:r>
            <a:r>
              <a:rPr lang="ru-RU" sz="2000" dirty="0" smtClean="0"/>
              <a:t> проекта 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3955581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19AA99-22D7-45B3-8069-6E1FEDD93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428" y="441062"/>
            <a:ext cx="9687193" cy="498598"/>
          </a:xfrm>
        </p:spPr>
        <p:txBody>
          <a:bodyPr/>
          <a:lstStyle/>
          <a:p>
            <a:r>
              <a:rPr lang="ru-RU" sz="3600" dirty="0" smtClean="0"/>
              <a:t>Исследовательский этап</a:t>
            </a:r>
            <a:endParaRPr lang="ru-RU" sz="3600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AEFEFB4-3051-4D7E-8463-CA0C39CDE646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306140" y="1044327"/>
            <a:ext cx="9824904" cy="334915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u-RU" sz="1700" b="0" dirty="0" smtClean="0">
                <a:solidFill>
                  <a:srgbClr val="E60000"/>
                </a:solidFill>
              </a:rPr>
              <a:t>Импорт </a:t>
            </a:r>
            <a:r>
              <a:rPr lang="ru-RU" sz="1700" b="0" dirty="0">
                <a:solidFill>
                  <a:srgbClr val="E60000"/>
                </a:solidFill>
              </a:rPr>
              <a:t>проекта из архива </a:t>
            </a:r>
            <a:r>
              <a:rPr lang="ru-RU" sz="1700" b="0" dirty="0" err="1">
                <a:solidFill>
                  <a:srgbClr val="E60000"/>
                </a:solidFill>
              </a:rPr>
              <a:t>zip</a:t>
            </a:r>
            <a:endParaRPr lang="ru-RU" sz="1700" b="0" dirty="0">
              <a:solidFill>
                <a:srgbClr val="E60000"/>
              </a:solidFill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1442596" y="6876975"/>
            <a:ext cx="770485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>
                <a:solidFill>
                  <a:schemeClr val="accent6">
                    <a:lumMod val="75000"/>
                  </a:schemeClr>
                </a:solidFill>
                <a:ea typeface="Times New Roman" panose="02020603050405020304" pitchFamily="18" charset="0"/>
              </a:rPr>
              <a:t>Рисунок 1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ea typeface="Times New Roman" panose="02020603050405020304" pitchFamily="18" charset="0"/>
              </a:rPr>
              <a:t>7</a:t>
            </a:r>
            <a:r>
              <a:rPr lang="ru-RU" dirty="0">
                <a:solidFill>
                  <a:schemeClr val="accent6">
                    <a:lumMod val="75000"/>
                  </a:schemeClr>
                </a:solidFill>
                <a:ea typeface="Times New Roman" panose="02020603050405020304" pitchFamily="18" charset="0"/>
              </a:rPr>
              <a:t>. Импорт проекта из архива </a:t>
            </a:r>
            <a:r>
              <a:rPr lang="ru-RU" dirty="0" err="1">
                <a:solidFill>
                  <a:schemeClr val="accent6">
                    <a:lumMod val="75000"/>
                  </a:schemeClr>
                </a:solidFill>
                <a:ea typeface="Times New Roman" panose="02020603050405020304" pitchFamily="18" charset="0"/>
              </a:rPr>
              <a:t>zip</a:t>
            </a:r>
            <a:endParaRPr lang="ru-RU" dirty="0">
              <a:solidFill>
                <a:schemeClr val="accent6">
                  <a:lumMod val="75000"/>
                </a:schemeClr>
              </a:solidFill>
              <a:ea typeface="Times New Roman" panose="02020603050405020304" pitchFamily="18" charset="0"/>
            </a:endParaRPr>
          </a:p>
          <a:p>
            <a:pPr algn="ctr"/>
            <a:endParaRPr lang="ru-RU" dirty="0" smtClean="0">
              <a:solidFill>
                <a:schemeClr val="accent6">
                  <a:lumMod val="75000"/>
                </a:schemeClr>
              </a:solidFill>
              <a:ea typeface="Times New Roman" panose="02020603050405020304" pitchFamily="18" charset="0"/>
            </a:endParaRPr>
          </a:p>
          <a:p>
            <a:pPr algn="ctr"/>
            <a:endParaRPr lang="ru-RU" dirty="0" smtClean="0">
              <a:solidFill>
                <a:schemeClr val="accent6">
                  <a:lumMod val="75000"/>
                </a:schemeClr>
              </a:solidFill>
              <a:ea typeface="Times New Roman" panose="02020603050405020304" pitchFamily="18" charset="0"/>
            </a:endParaRPr>
          </a:p>
          <a:p>
            <a:pPr algn="ctr"/>
            <a:endParaRPr lang="en-US" dirty="0">
              <a:solidFill>
                <a:schemeClr val="accent6">
                  <a:lumMod val="75000"/>
                </a:schemeClr>
              </a:solidFill>
              <a:ea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498" y="1973259"/>
            <a:ext cx="4392488" cy="430969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4732" y="1979071"/>
            <a:ext cx="4372585" cy="4458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3214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19AA99-22D7-45B3-8069-6E1FEDD93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428" y="191763"/>
            <a:ext cx="9687193" cy="997196"/>
          </a:xfrm>
        </p:spPr>
        <p:txBody>
          <a:bodyPr/>
          <a:lstStyle/>
          <a:p>
            <a:r>
              <a:rPr lang="ru-RU" sz="3600" dirty="0"/>
              <a:t>Экспериментально-практическая </a:t>
            </a:r>
            <a:r>
              <a:rPr lang="ru-RU" sz="3600" dirty="0" smtClean="0"/>
              <a:t>работа</a:t>
            </a:r>
            <a:endParaRPr lang="ru-RU" sz="3600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AEFEFB4-3051-4D7E-8463-CA0C39CDE646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298744" y="1213775"/>
            <a:ext cx="9824904" cy="334915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u-RU" sz="1700" b="0" dirty="0" smtClean="0">
                <a:solidFill>
                  <a:srgbClr val="E60000"/>
                </a:solidFill>
              </a:rPr>
              <a:t>Создание приложения для предметной области</a:t>
            </a:r>
            <a:endParaRPr lang="ru-RU" sz="1700" b="0" dirty="0">
              <a:solidFill>
                <a:srgbClr val="E60000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451428" y="1908423"/>
            <a:ext cx="9679616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34988" algn="just"/>
            <a:r>
              <a:rPr lang="ru-RU" b="1" dirty="0" smtClean="0"/>
              <a:t>Выполнить кейс-задание по созданию приложения </a:t>
            </a:r>
            <a:r>
              <a:rPr lang="ru-RU" b="1" dirty="0"/>
              <a:t>для ранее выбранной предметной области </a:t>
            </a:r>
            <a:r>
              <a:rPr lang="ru-RU" b="1" dirty="0" smtClean="0"/>
              <a:t>(например, в «новогодней» тематике с анимацией)</a:t>
            </a:r>
          </a:p>
          <a:p>
            <a:pPr marL="457200" indent="-457200">
              <a:buAutoNum type="arabicPeriod"/>
            </a:pPr>
            <a:endParaRPr lang="ru-RU" dirty="0" smtClean="0"/>
          </a:p>
        </p:txBody>
      </p:sp>
      <p:sp>
        <p:nvSpPr>
          <p:cNvPr id="7" name="Прямоугольник 6"/>
          <p:cNvSpPr/>
          <p:nvPr/>
        </p:nvSpPr>
        <p:spPr>
          <a:xfrm>
            <a:off x="522163" y="2772519"/>
            <a:ext cx="9616457" cy="21390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34988" algn="just">
              <a:spcAft>
                <a:spcPts val="0"/>
              </a:spcAft>
            </a:pPr>
            <a:r>
              <a:rPr lang="ru-RU" sz="1900" b="1" i="1" dirty="0"/>
              <a:t>Требования:</a:t>
            </a:r>
          </a:p>
          <a:p>
            <a:pPr marL="534988" lvl="0" indent="-534988" algn="just">
              <a:spcAft>
                <a:spcPts val="0"/>
              </a:spcAft>
              <a:buFont typeface="+mj-lt"/>
              <a:buAutoNum type="arabicPeriod"/>
            </a:pPr>
            <a:r>
              <a:rPr lang="ru-RU" sz="1900" dirty="0"/>
              <a:t>Использовать изображение или логотип компании </a:t>
            </a:r>
            <a:r>
              <a:rPr lang="ru-RU" sz="1900" i="1" dirty="0"/>
              <a:t>(можно разработать и нарисовать самостоятельно или взять готовый</a:t>
            </a:r>
            <a:r>
              <a:rPr lang="ru-RU" sz="1900" i="1" dirty="0" smtClean="0"/>
              <a:t>)</a:t>
            </a:r>
            <a:endParaRPr lang="ru-RU" sz="1900" dirty="0"/>
          </a:p>
          <a:p>
            <a:pPr marL="534988" lvl="0" indent="-534988" algn="just">
              <a:spcAft>
                <a:spcPts val="0"/>
              </a:spcAft>
              <a:buFont typeface="+mj-lt"/>
              <a:buAutoNum type="arabicPeriod"/>
            </a:pPr>
            <a:r>
              <a:rPr lang="ru-RU" sz="1900" dirty="0"/>
              <a:t>Реализовать анимацию </a:t>
            </a:r>
            <a:r>
              <a:rPr lang="ru-RU" sz="1900" i="1" dirty="0"/>
              <a:t>(показать наличие перемещающихся изображений</a:t>
            </a:r>
            <a:r>
              <a:rPr lang="ru-RU" sz="1900" i="1" dirty="0" smtClean="0"/>
              <a:t>)</a:t>
            </a:r>
            <a:endParaRPr lang="ru-RU" sz="1900" dirty="0"/>
          </a:p>
          <a:p>
            <a:pPr marL="534988" lvl="0" indent="-534988" algn="just">
              <a:spcAft>
                <a:spcPts val="0"/>
              </a:spcAft>
              <a:buFont typeface="+mj-lt"/>
              <a:buAutoNum type="arabicPeriod"/>
            </a:pPr>
            <a:r>
              <a:rPr lang="ru-RU" sz="1900" dirty="0"/>
              <a:t>Сделать проект в </a:t>
            </a:r>
            <a:r>
              <a:rPr lang="ru-RU" sz="1900" dirty="0" smtClean="0"/>
              <a:t>выбранной тематике</a:t>
            </a:r>
            <a:endParaRPr lang="ru-RU" sz="1900" dirty="0"/>
          </a:p>
          <a:p>
            <a:pPr marL="534988" lvl="0" indent="-534988" algn="just">
              <a:spcAft>
                <a:spcPts val="0"/>
              </a:spcAft>
              <a:buFont typeface="+mj-lt"/>
              <a:buAutoNum type="arabicPeriod"/>
            </a:pPr>
            <a:r>
              <a:rPr lang="ru-RU" sz="1900" dirty="0"/>
              <a:t>Подтвердить последовательность выполненных действий </a:t>
            </a:r>
            <a:r>
              <a:rPr lang="ru-RU" sz="1900" dirty="0" smtClean="0"/>
              <a:t>скриншотами</a:t>
            </a:r>
          </a:p>
          <a:p>
            <a:pPr marL="534988" lvl="0" indent="-534988" algn="just">
              <a:spcAft>
                <a:spcPts val="0"/>
              </a:spcAft>
              <a:buFont typeface="+mj-lt"/>
              <a:buAutoNum type="arabicPeriod"/>
            </a:pPr>
            <a:r>
              <a:rPr lang="ru-RU" sz="1900" dirty="0" smtClean="0"/>
              <a:t>Представить готовый программный код</a:t>
            </a:r>
          </a:p>
        </p:txBody>
      </p:sp>
    </p:spTree>
    <p:extLst>
      <p:ext uri="{BB962C8B-B14F-4D97-AF65-F5344CB8AC3E}">
        <p14:creationId xmlns:p14="http://schemas.microsoft.com/office/powerpoint/2010/main" val="8259519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19AA99-22D7-45B3-8069-6E1FEDD93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428" y="441062"/>
            <a:ext cx="9687193" cy="498598"/>
          </a:xfrm>
        </p:spPr>
        <p:txBody>
          <a:bodyPr/>
          <a:lstStyle/>
          <a:p>
            <a:r>
              <a:rPr lang="ru-RU" sz="3600" dirty="0" smtClean="0"/>
              <a:t>Исследовательский этап</a:t>
            </a:r>
            <a:endParaRPr lang="ru-RU" sz="3600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AEFEFB4-3051-4D7E-8463-CA0C39CDE646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306140" y="1044327"/>
            <a:ext cx="9824904" cy="334915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u-RU" sz="1700" b="0" dirty="0">
                <a:solidFill>
                  <a:srgbClr val="E60000"/>
                </a:solidFill>
              </a:rPr>
              <a:t>Создание </a:t>
            </a:r>
            <a:r>
              <a:rPr lang="ru-RU" sz="1700" b="0" dirty="0" smtClean="0">
                <a:solidFill>
                  <a:srgbClr val="E60000"/>
                </a:solidFill>
              </a:rPr>
              <a:t>элементов формы</a:t>
            </a:r>
            <a:endParaRPr lang="ru-RU" sz="1700" b="0" dirty="0">
              <a:solidFill>
                <a:srgbClr val="E60000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442596" y="6876975"/>
            <a:ext cx="7704856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>
                <a:solidFill>
                  <a:schemeClr val="accent6">
                    <a:lumMod val="75000"/>
                  </a:schemeClr>
                </a:solidFill>
                <a:ea typeface="Times New Roman" panose="02020603050405020304" pitchFamily="18" charset="0"/>
              </a:rPr>
              <a:t>Рисунок 18. Создание элементов формы</a:t>
            </a:r>
          </a:p>
          <a:p>
            <a:pPr algn="ctr"/>
            <a:endParaRPr lang="ru-RU" dirty="0" smtClean="0">
              <a:solidFill>
                <a:schemeClr val="accent6">
                  <a:lumMod val="75000"/>
                </a:schemeClr>
              </a:solidFill>
              <a:ea typeface="Times New Roman" panose="02020603050405020304" pitchFamily="18" charset="0"/>
            </a:endParaRPr>
          </a:p>
          <a:p>
            <a:pPr algn="ctr"/>
            <a:endParaRPr lang="en-US" dirty="0">
              <a:solidFill>
                <a:schemeClr val="accent6">
                  <a:lumMod val="75000"/>
                </a:schemeClr>
              </a:solidFill>
              <a:ea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8388" y="1908423"/>
            <a:ext cx="5944430" cy="4677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9774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0719AA99-22D7-45B3-8069-6E1FEDD93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818" y="396255"/>
            <a:ext cx="9687193" cy="567848"/>
          </a:xfrm>
        </p:spPr>
        <p:txBody>
          <a:bodyPr/>
          <a:lstStyle/>
          <a:p>
            <a:r>
              <a:rPr lang="ru-RU" sz="3600" dirty="0" smtClean="0"/>
              <a:t>Исследовательский этап</a:t>
            </a:r>
            <a:endParaRPr lang="ru-RU" sz="3600" dirty="0"/>
          </a:p>
        </p:txBody>
      </p:sp>
      <p:sp>
        <p:nvSpPr>
          <p:cNvPr id="6" name="Текст 3">
            <a:extLst>
              <a:ext uri="{FF2B5EF4-FFF2-40B4-BE49-F238E27FC236}">
                <a16:creationId xmlns:a16="http://schemas.microsoft.com/office/drawing/2014/main" id="{BAEFEFB4-3051-4D7E-8463-CA0C39CDE646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394962" y="1060164"/>
            <a:ext cx="9824904" cy="42149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u-RU" sz="1700" b="0" dirty="0">
                <a:solidFill>
                  <a:srgbClr val="E60000"/>
                </a:solidFill>
              </a:rPr>
              <a:t>Создание </a:t>
            </a:r>
            <a:r>
              <a:rPr lang="ru-RU" sz="1700" b="0" dirty="0" smtClean="0">
                <a:solidFill>
                  <a:srgbClr val="E60000"/>
                </a:solidFill>
              </a:rPr>
              <a:t>элементов формы</a:t>
            </a:r>
            <a:endParaRPr lang="ru-RU" sz="1700" b="0" dirty="0">
              <a:solidFill>
                <a:srgbClr val="E60000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1314252" y="6804967"/>
            <a:ext cx="7704856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>
                <a:solidFill>
                  <a:schemeClr val="accent6">
                    <a:lumMod val="75000"/>
                  </a:schemeClr>
                </a:solidFill>
                <a:ea typeface="Times New Roman" panose="02020603050405020304" pitchFamily="18" charset="0"/>
              </a:rPr>
              <a:t> Рисунок 19. код для формы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ea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ea typeface="Times New Roman" panose="02020603050405020304" pitchFamily="18" charset="0"/>
              </a:rPr>
              <a:t>DKP312KirillAhalcev</a:t>
            </a:r>
            <a:r>
              <a:rPr lang="ru-RU" dirty="0" smtClean="0">
                <a:solidFill>
                  <a:schemeClr val="accent6">
                    <a:lumMod val="75000"/>
                  </a:schemeClr>
                </a:solidFill>
                <a:ea typeface="Times New Roman" panose="02020603050405020304" pitchFamily="18" charset="0"/>
              </a:rPr>
              <a:t> </a:t>
            </a:r>
            <a:endParaRPr lang="ru-RU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132" y="1962777"/>
            <a:ext cx="5861480" cy="4391919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0836" y="1962777"/>
            <a:ext cx="3745773" cy="4391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5461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0719AA99-22D7-45B3-8069-6E1FEDD93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 smtClean="0"/>
              <a:t>Исследовательский этап</a:t>
            </a:r>
            <a:endParaRPr lang="ru-RU" sz="3600" dirty="0"/>
          </a:p>
        </p:txBody>
      </p:sp>
      <p:sp>
        <p:nvSpPr>
          <p:cNvPr id="7" name="Текст 3">
            <a:extLst>
              <a:ext uri="{FF2B5EF4-FFF2-40B4-BE49-F238E27FC236}">
                <a16:creationId xmlns:a16="http://schemas.microsoft.com/office/drawing/2014/main" id="{BAEFEFB4-3051-4D7E-8463-CA0C39CDE646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306140" y="1114466"/>
            <a:ext cx="9824904" cy="42149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u-RU" sz="1700" b="0" dirty="0">
                <a:solidFill>
                  <a:srgbClr val="E60000"/>
                </a:solidFill>
              </a:rPr>
              <a:t>Создание </a:t>
            </a:r>
            <a:r>
              <a:rPr lang="ru-RU" sz="1700" b="0" dirty="0" smtClean="0">
                <a:solidFill>
                  <a:srgbClr val="E60000"/>
                </a:solidFill>
              </a:rPr>
              <a:t>элементов формы</a:t>
            </a:r>
            <a:endParaRPr lang="ru-RU" sz="1700" b="0" dirty="0">
              <a:solidFill>
                <a:srgbClr val="E60000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1442596" y="6876975"/>
            <a:ext cx="7704856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>
                <a:solidFill>
                  <a:schemeClr val="accent6">
                    <a:lumMod val="75000"/>
                  </a:schemeClr>
                </a:solidFill>
                <a:ea typeface="Times New Roman" panose="02020603050405020304" pitchFamily="18" charset="0"/>
              </a:rPr>
              <a:t>Рисунок 21. создание форм </a:t>
            </a:r>
            <a:endParaRPr lang="ru-RU" dirty="0">
              <a:solidFill>
                <a:schemeClr val="accent6">
                  <a:lumMod val="75000"/>
                </a:schemeClr>
              </a:solidFill>
              <a:ea typeface="Times New Roman" panose="02020603050405020304" pitchFamily="18" charset="0"/>
            </a:endParaRPr>
          </a:p>
          <a:p>
            <a:pPr algn="ctr"/>
            <a:endParaRPr lang="ru-RU" dirty="0" smtClean="0">
              <a:solidFill>
                <a:schemeClr val="accent6">
                  <a:lumMod val="75000"/>
                </a:schemeClr>
              </a:solidFill>
              <a:ea typeface="Times New Roman" panose="02020603050405020304" pitchFamily="18" charset="0"/>
            </a:endParaRPr>
          </a:p>
          <a:p>
            <a:pPr algn="ctr"/>
            <a:endParaRPr lang="en-US" dirty="0">
              <a:solidFill>
                <a:schemeClr val="accent6">
                  <a:lumMod val="75000"/>
                </a:schemeClr>
              </a:solidFill>
              <a:ea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8791" y="1788367"/>
            <a:ext cx="6134956" cy="4887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272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0719AA99-22D7-45B3-8069-6E1FEDD93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673" y="561291"/>
            <a:ext cx="9687193" cy="567848"/>
          </a:xfrm>
        </p:spPr>
        <p:txBody>
          <a:bodyPr/>
          <a:lstStyle/>
          <a:p>
            <a:r>
              <a:rPr lang="ru-RU" sz="3600" dirty="0" smtClean="0"/>
              <a:t>Исследовательский этап</a:t>
            </a:r>
            <a:endParaRPr lang="ru-RU" sz="3600" dirty="0"/>
          </a:p>
        </p:txBody>
      </p:sp>
      <p:sp>
        <p:nvSpPr>
          <p:cNvPr id="9" name="Текст 3">
            <a:extLst>
              <a:ext uri="{FF2B5EF4-FFF2-40B4-BE49-F238E27FC236}">
                <a16:creationId xmlns:a16="http://schemas.microsoft.com/office/drawing/2014/main" id="{BAEFEFB4-3051-4D7E-8463-CA0C39CDE646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306140" y="1114466"/>
            <a:ext cx="9824904" cy="42149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u-RU" sz="1700" b="0" dirty="0">
                <a:solidFill>
                  <a:srgbClr val="E60000"/>
                </a:solidFill>
              </a:rPr>
              <a:t>Создание </a:t>
            </a:r>
            <a:r>
              <a:rPr lang="ru-RU" sz="1700" b="0" dirty="0" smtClean="0">
                <a:solidFill>
                  <a:srgbClr val="E60000"/>
                </a:solidFill>
              </a:rPr>
              <a:t>анимации</a:t>
            </a:r>
            <a:endParaRPr lang="ru-RU" sz="1700" b="0" dirty="0">
              <a:solidFill>
                <a:srgbClr val="E60000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1442596" y="6876975"/>
            <a:ext cx="7704856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>
                <a:solidFill>
                  <a:schemeClr val="accent6">
                    <a:lumMod val="75000"/>
                  </a:schemeClr>
                </a:solidFill>
                <a:ea typeface="Times New Roman" panose="02020603050405020304" pitchFamily="18" charset="0"/>
              </a:rPr>
              <a:t>Рисунок 22. Создание анимации</a:t>
            </a:r>
          </a:p>
          <a:p>
            <a:pPr algn="ctr"/>
            <a:endParaRPr lang="ru-RU" dirty="0" smtClean="0">
              <a:solidFill>
                <a:schemeClr val="accent6">
                  <a:lumMod val="75000"/>
                </a:schemeClr>
              </a:solidFill>
              <a:ea typeface="Times New Roman" panose="02020603050405020304" pitchFamily="18" charset="0"/>
            </a:endParaRPr>
          </a:p>
          <a:p>
            <a:pPr algn="ctr"/>
            <a:endParaRPr lang="en-US" dirty="0">
              <a:solidFill>
                <a:schemeClr val="accent6">
                  <a:lumMod val="75000"/>
                </a:schemeClr>
              </a:solidFill>
              <a:ea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148" y="2605883"/>
            <a:ext cx="3728763" cy="3201164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6269" y="2605883"/>
            <a:ext cx="3775579" cy="3201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246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0719AA99-22D7-45B3-8069-6E1FEDD93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673" y="561291"/>
            <a:ext cx="9687193" cy="567848"/>
          </a:xfrm>
        </p:spPr>
        <p:txBody>
          <a:bodyPr/>
          <a:lstStyle/>
          <a:p>
            <a:r>
              <a:rPr lang="ru-RU" sz="3600" dirty="0" smtClean="0"/>
              <a:t>Исследовательский этап</a:t>
            </a:r>
            <a:endParaRPr lang="ru-RU" sz="3600" dirty="0"/>
          </a:p>
        </p:txBody>
      </p:sp>
      <p:sp>
        <p:nvSpPr>
          <p:cNvPr id="11" name="Текст 3">
            <a:extLst>
              <a:ext uri="{FF2B5EF4-FFF2-40B4-BE49-F238E27FC236}">
                <a16:creationId xmlns:a16="http://schemas.microsoft.com/office/drawing/2014/main" id="{BAEFEFB4-3051-4D7E-8463-CA0C39CDE646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306140" y="1114466"/>
            <a:ext cx="9824904" cy="42149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u-RU" sz="1700" b="0" dirty="0" smtClean="0">
                <a:solidFill>
                  <a:srgbClr val="E60000"/>
                </a:solidFill>
              </a:rPr>
              <a:t>Код программы </a:t>
            </a:r>
            <a:endParaRPr lang="ru-RU" sz="1700" b="0" dirty="0">
              <a:solidFill>
                <a:srgbClr val="E60000"/>
              </a:solidFill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1442596" y="6876975"/>
            <a:ext cx="7704856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>
                <a:solidFill>
                  <a:schemeClr val="accent6">
                    <a:lumMod val="75000"/>
                  </a:schemeClr>
                </a:solidFill>
                <a:ea typeface="Times New Roman" panose="02020603050405020304" pitchFamily="18" charset="0"/>
              </a:rPr>
              <a:t>Рисунок 23. Код программы </a:t>
            </a:r>
          </a:p>
          <a:p>
            <a:pPr algn="ctr"/>
            <a:endParaRPr lang="ru-RU" dirty="0" smtClean="0">
              <a:solidFill>
                <a:schemeClr val="accent6">
                  <a:lumMod val="75000"/>
                </a:schemeClr>
              </a:solidFill>
              <a:ea typeface="Times New Roman" panose="02020603050405020304" pitchFamily="18" charset="0"/>
            </a:endParaRPr>
          </a:p>
          <a:p>
            <a:pPr algn="ctr"/>
            <a:endParaRPr lang="en-US" dirty="0">
              <a:solidFill>
                <a:schemeClr val="accent6">
                  <a:lumMod val="75000"/>
                </a:schemeClr>
              </a:solidFill>
              <a:ea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16" y="1836415"/>
            <a:ext cx="3928299" cy="4752528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0596" y="1823988"/>
            <a:ext cx="4610982" cy="4975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970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19AA99-22D7-45B3-8069-6E1FEDD93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428" y="191763"/>
            <a:ext cx="9687193" cy="997196"/>
          </a:xfrm>
        </p:spPr>
        <p:txBody>
          <a:bodyPr/>
          <a:lstStyle/>
          <a:p>
            <a:r>
              <a:rPr lang="ru-RU" sz="3600" dirty="0"/>
              <a:t>Экспериментально-практическая </a:t>
            </a:r>
            <a:r>
              <a:rPr lang="ru-RU" sz="3600" dirty="0" smtClean="0"/>
              <a:t>работа</a:t>
            </a:r>
            <a:endParaRPr lang="ru-RU" sz="3600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AEFEFB4-3051-4D7E-8463-CA0C39CDE646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298744" y="1213775"/>
            <a:ext cx="9824904" cy="334915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700" b="0" dirty="0" smtClean="0">
                <a:solidFill>
                  <a:srgbClr val="E60000"/>
                </a:solidFill>
              </a:rPr>
              <a:t>GitHub</a:t>
            </a:r>
            <a:endParaRPr lang="ru-RU" sz="1700" b="0" dirty="0">
              <a:solidFill>
                <a:srgbClr val="E60000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298744" y="2196455"/>
            <a:ext cx="10394656" cy="21390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4988" lvl="0" indent="-534988" algn="just">
              <a:spcAft>
                <a:spcPts val="0"/>
              </a:spcAft>
              <a:buFont typeface="+mj-lt"/>
              <a:buAutoNum type="arabicPeriod"/>
            </a:pPr>
            <a:r>
              <a:rPr lang="ru-RU" sz="1900" dirty="0"/>
              <a:t>Создать удаленный </a:t>
            </a:r>
            <a:r>
              <a:rPr lang="ru-RU" sz="1900" dirty="0" err="1"/>
              <a:t>репозиторий</a:t>
            </a:r>
            <a:r>
              <a:rPr lang="ru-RU" sz="1900" dirty="0"/>
              <a:t> на </a:t>
            </a:r>
            <a:r>
              <a:rPr lang="en-US" sz="1900" dirty="0" err="1"/>
              <a:t>GitHu</a:t>
            </a:r>
            <a:endParaRPr lang="ru-RU" sz="1900" dirty="0"/>
          </a:p>
          <a:p>
            <a:pPr marL="534988" lvl="0" indent="-534988" algn="just">
              <a:spcAft>
                <a:spcPts val="0"/>
              </a:spcAft>
              <a:buFont typeface="+mj-lt"/>
              <a:buAutoNum type="arabicPeriod"/>
            </a:pPr>
            <a:r>
              <a:rPr lang="ru-RU" sz="1900" dirty="0"/>
              <a:t>Перейти в папку с проектами практики и инициализировать новый </a:t>
            </a:r>
            <a:r>
              <a:rPr lang="ru-RU" sz="1900" dirty="0" err="1"/>
              <a:t>репозиторий</a:t>
            </a:r>
            <a:endParaRPr lang="ru-RU" sz="1900" dirty="0"/>
          </a:p>
          <a:p>
            <a:pPr marL="534988" lvl="0" indent="-534988" algn="just">
              <a:spcAft>
                <a:spcPts val="0"/>
              </a:spcAft>
              <a:buFont typeface="+mj-lt"/>
              <a:buAutoNum type="arabicPeriod"/>
            </a:pPr>
            <a:r>
              <a:rPr lang="ru-RU" sz="1900" dirty="0"/>
              <a:t>Добавить проекты в индекс и осуществить первый </a:t>
            </a:r>
            <a:r>
              <a:rPr lang="ru-RU" sz="1900" dirty="0" err="1"/>
              <a:t>коммит</a:t>
            </a:r>
            <a:r>
              <a:rPr lang="ru-RU" sz="1900" dirty="0"/>
              <a:t> изменений</a:t>
            </a:r>
          </a:p>
          <a:p>
            <a:pPr marL="534988" lvl="0" indent="-534988" algn="just">
              <a:spcAft>
                <a:spcPts val="0"/>
              </a:spcAft>
              <a:buFont typeface="+mj-lt"/>
              <a:buAutoNum type="arabicPeriod"/>
            </a:pPr>
            <a:r>
              <a:rPr lang="ru-RU" sz="1900" dirty="0"/>
              <a:t>Добавить локальному </a:t>
            </a:r>
            <a:r>
              <a:rPr lang="ru-RU" sz="1900" dirty="0" err="1"/>
              <a:t>репозиторию</a:t>
            </a:r>
            <a:r>
              <a:rPr lang="ru-RU" sz="1900" dirty="0"/>
              <a:t> ссылку на удаленный </a:t>
            </a:r>
            <a:r>
              <a:rPr lang="ru-RU" sz="1900" dirty="0" err="1"/>
              <a:t>репозиторий</a:t>
            </a:r>
            <a:r>
              <a:rPr lang="ru-RU" sz="1900" dirty="0"/>
              <a:t>, после чего сделать команду </a:t>
            </a:r>
            <a:r>
              <a:rPr lang="ru-RU" sz="1900" dirty="0" err="1"/>
              <a:t>push</a:t>
            </a:r>
            <a:r>
              <a:rPr lang="ru-RU" sz="1900" dirty="0"/>
              <a:t> в удаленный </a:t>
            </a:r>
            <a:r>
              <a:rPr lang="ru-RU" sz="1900" dirty="0" err="1"/>
              <a:t>репозиторий</a:t>
            </a:r>
            <a:r>
              <a:rPr lang="ru-RU" sz="1900" dirty="0"/>
              <a:t> </a:t>
            </a:r>
            <a:r>
              <a:rPr lang="ru-RU" sz="1900" dirty="0" err="1"/>
              <a:t>git</a:t>
            </a:r>
            <a:r>
              <a:rPr lang="ru-RU" sz="1900" dirty="0"/>
              <a:t> </a:t>
            </a:r>
            <a:r>
              <a:rPr lang="ru-RU" sz="1900" dirty="0" err="1"/>
              <a:t>push</a:t>
            </a:r>
            <a:r>
              <a:rPr lang="ru-RU" sz="1900" dirty="0"/>
              <a:t> </a:t>
            </a:r>
            <a:r>
              <a:rPr lang="ru-RU" sz="1900" dirty="0" err="1"/>
              <a:t>origin</a:t>
            </a:r>
            <a:r>
              <a:rPr lang="ru-RU" sz="1900" dirty="0"/>
              <a:t> </a:t>
            </a:r>
            <a:r>
              <a:rPr lang="ru-RU" sz="1900" dirty="0" err="1"/>
              <a:t>master</a:t>
            </a:r>
            <a:r>
              <a:rPr lang="ru-RU" sz="1900" dirty="0"/>
              <a:t>, тем самым отправив локальную ветку </a:t>
            </a:r>
            <a:r>
              <a:rPr lang="ru-RU" sz="1900" dirty="0" err="1"/>
              <a:t>master</a:t>
            </a:r>
            <a:r>
              <a:rPr lang="ru-RU" sz="1900" dirty="0"/>
              <a:t> на сервер </a:t>
            </a:r>
            <a:r>
              <a:rPr lang="ru-RU" sz="1900" dirty="0" err="1"/>
              <a:t>origin</a:t>
            </a:r>
            <a:endParaRPr lang="ru-RU" sz="1900" dirty="0"/>
          </a:p>
          <a:p>
            <a:pPr marL="534988" lvl="0" indent="-534988" algn="just">
              <a:spcAft>
                <a:spcPts val="0"/>
              </a:spcAft>
              <a:buFont typeface="+mj-lt"/>
              <a:buAutoNum type="arabicPeriod"/>
            </a:pPr>
            <a:r>
              <a:rPr lang="ru-RU" sz="1900" dirty="0"/>
              <a:t>Продемонстрировать добавленные файлы на </a:t>
            </a:r>
            <a:r>
              <a:rPr lang="en-US" sz="1900" dirty="0"/>
              <a:t>GitHub</a:t>
            </a:r>
            <a:endParaRPr lang="ru-RU" sz="1900" dirty="0"/>
          </a:p>
        </p:txBody>
      </p:sp>
    </p:spTree>
    <p:extLst>
      <p:ext uri="{BB962C8B-B14F-4D97-AF65-F5344CB8AC3E}">
        <p14:creationId xmlns:p14="http://schemas.microsoft.com/office/powerpoint/2010/main" val="19336767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Текст 3">
            <a:extLst>
              <a:ext uri="{FF2B5EF4-FFF2-40B4-BE49-F238E27FC236}">
                <a16:creationId xmlns:a16="http://schemas.microsoft.com/office/drawing/2014/main" id="{BAEFEFB4-3051-4D7E-8463-CA0C39CDE646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463550" y="1239838"/>
            <a:ext cx="9825038" cy="420687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700" b="0" dirty="0" smtClean="0">
                <a:solidFill>
                  <a:srgbClr val="E60000"/>
                </a:solidFill>
              </a:rPr>
              <a:t>GitHub</a:t>
            </a:r>
            <a:endParaRPr lang="ru-RU" sz="1700" b="0" dirty="0">
              <a:solidFill>
                <a:srgbClr val="E60000"/>
              </a:solidFill>
            </a:endParaRP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0719AA99-22D7-45B3-8069-6E1FEDD93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/>
              <a:t>Экспериментально-практическая </a:t>
            </a:r>
            <a:r>
              <a:rPr lang="ru-RU" sz="3600" dirty="0" smtClean="0"/>
              <a:t>работа</a:t>
            </a:r>
            <a:endParaRPr lang="ru-RU" sz="3600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1442596" y="6876975"/>
            <a:ext cx="7704856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>
                <a:solidFill>
                  <a:schemeClr val="accent6">
                    <a:lumMod val="75000"/>
                  </a:schemeClr>
                </a:solidFill>
                <a:ea typeface="Times New Roman" panose="02020603050405020304" pitchFamily="18" charset="0"/>
              </a:rPr>
              <a:t>Рисунок 2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ea typeface="Times New Roman" panose="02020603050405020304" pitchFamily="18" charset="0"/>
              </a:rPr>
              <a:t>7</a:t>
            </a:r>
            <a:r>
              <a:rPr lang="ru-RU" dirty="0" smtClean="0">
                <a:solidFill>
                  <a:schemeClr val="accent6">
                    <a:lumMod val="75000"/>
                  </a:schemeClr>
                </a:solidFill>
                <a:ea typeface="Times New Roman" panose="02020603050405020304" pitchFamily="18" charset="0"/>
              </a:rPr>
              <a:t>. создание </a:t>
            </a:r>
            <a:r>
              <a:rPr lang="ru-RU" dirty="0" err="1" smtClean="0">
                <a:solidFill>
                  <a:schemeClr val="accent6">
                    <a:lumMod val="75000"/>
                  </a:schemeClr>
                </a:solidFill>
                <a:ea typeface="Times New Roman" panose="02020603050405020304" pitchFamily="18" charset="0"/>
              </a:rPr>
              <a:t>репозитория</a:t>
            </a:r>
            <a:r>
              <a:rPr lang="ru-RU" dirty="0" smtClean="0">
                <a:solidFill>
                  <a:schemeClr val="accent6">
                    <a:lumMod val="75000"/>
                  </a:schemeClr>
                </a:solidFill>
                <a:ea typeface="Times New Roman" panose="02020603050405020304" pitchFamily="18" charset="0"/>
              </a:rPr>
              <a:t> на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  <a:ea typeface="Times New Roman" panose="02020603050405020304" pitchFamily="18" charset="0"/>
              </a:rPr>
              <a:t>Github</a:t>
            </a:r>
            <a:endParaRPr lang="ru-RU" dirty="0">
              <a:solidFill>
                <a:schemeClr val="accent6">
                  <a:lumMod val="75000"/>
                </a:schemeClr>
              </a:solidFill>
              <a:ea typeface="Times New Roman" panose="02020603050405020304" pitchFamily="18" charset="0"/>
            </a:endParaRPr>
          </a:p>
          <a:p>
            <a:pPr algn="ctr"/>
            <a:endParaRPr lang="ru-RU" dirty="0" smtClean="0">
              <a:solidFill>
                <a:schemeClr val="accent6">
                  <a:lumMod val="75000"/>
                </a:schemeClr>
              </a:solidFill>
              <a:ea typeface="Times New Roman" panose="02020603050405020304" pitchFamily="18" charset="0"/>
            </a:endParaRPr>
          </a:p>
          <a:p>
            <a:pPr algn="ctr"/>
            <a:endParaRPr lang="en-US" dirty="0">
              <a:solidFill>
                <a:schemeClr val="accent6">
                  <a:lumMod val="75000"/>
                </a:schemeClr>
              </a:solidFill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5118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Текст 3">
            <a:extLst>
              <a:ext uri="{FF2B5EF4-FFF2-40B4-BE49-F238E27FC236}">
                <a16:creationId xmlns:a16="http://schemas.microsoft.com/office/drawing/2014/main" id="{BAEFEFB4-3051-4D7E-8463-CA0C39CDE646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463817" y="1260351"/>
            <a:ext cx="9824904" cy="42149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700" b="0" dirty="0" smtClean="0">
                <a:solidFill>
                  <a:srgbClr val="E60000"/>
                </a:solidFill>
              </a:rPr>
              <a:t>GitHub</a:t>
            </a:r>
            <a:endParaRPr lang="ru-RU" sz="1700" b="0" dirty="0">
              <a:solidFill>
                <a:srgbClr val="E60000"/>
              </a:solidFill>
            </a:endParaRP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0719AA99-22D7-45B3-8069-6E1FEDD93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/>
              <a:t>Экспериментально-практическая </a:t>
            </a:r>
            <a:r>
              <a:rPr lang="ru-RU" sz="3600" dirty="0" smtClean="0"/>
              <a:t>работа</a:t>
            </a:r>
            <a:endParaRPr lang="ru-RU" sz="3600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1386260" y="6660951"/>
            <a:ext cx="770485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>
                <a:solidFill>
                  <a:schemeClr val="accent6">
                    <a:lumMod val="75000"/>
                  </a:schemeClr>
                </a:solidFill>
                <a:ea typeface="Times New Roman" panose="02020603050405020304" pitchFamily="18" charset="0"/>
              </a:rPr>
              <a:t>Рисунок 2</a:t>
            </a:r>
            <a:r>
              <a:rPr lang="ru-RU" dirty="0">
                <a:solidFill>
                  <a:schemeClr val="accent6">
                    <a:lumMod val="75000"/>
                  </a:schemeClr>
                </a:solidFill>
                <a:ea typeface="Times New Roman" panose="02020603050405020304" pitchFamily="18" charset="0"/>
              </a:rPr>
              <a:t>8</a:t>
            </a:r>
            <a:r>
              <a:rPr lang="ru-RU" dirty="0" smtClean="0">
                <a:solidFill>
                  <a:schemeClr val="accent6">
                    <a:lumMod val="75000"/>
                  </a:schemeClr>
                </a:solidFill>
                <a:ea typeface="Times New Roman" panose="02020603050405020304" pitchFamily="18" charset="0"/>
              </a:rPr>
              <a:t>. инициализация проекта и его отправка в </a:t>
            </a:r>
            <a:r>
              <a:rPr lang="ru-RU" dirty="0" err="1" smtClean="0">
                <a:solidFill>
                  <a:schemeClr val="accent6">
                    <a:lumMod val="75000"/>
                  </a:schemeClr>
                </a:solidFill>
                <a:ea typeface="Times New Roman" panose="02020603050405020304" pitchFamily="18" charset="0"/>
              </a:rPr>
              <a:t>репозиторий</a:t>
            </a:r>
            <a:r>
              <a:rPr lang="ru-RU" dirty="0" smtClean="0">
                <a:solidFill>
                  <a:schemeClr val="accent6">
                    <a:lumMod val="75000"/>
                  </a:schemeClr>
                </a:solidFill>
                <a:ea typeface="Times New Roman" panose="02020603050405020304" pitchFamily="18" charset="0"/>
              </a:rPr>
              <a:t> </a:t>
            </a:r>
            <a:endParaRPr lang="ru-RU" dirty="0">
              <a:solidFill>
                <a:schemeClr val="accent6">
                  <a:lumMod val="75000"/>
                </a:schemeClr>
              </a:solidFill>
              <a:ea typeface="Times New Roman" panose="02020603050405020304" pitchFamily="18" charset="0"/>
            </a:endParaRPr>
          </a:p>
          <a:p>
            <a:pPr algn="ctr"/>
            <a:endParaRPr lang="ru-RU" dirty="0" smtClean="0">
              <a:solidFill>
                <a:schemeClr val="accent6">
                  <a:lumMod val="75000"/>
                </a:schemeClr>
              </a:solidFill>
              <a:ea typeface="Times New Roman" panose="02020603050405020304" pitchFamily="18" charset="0"/>
            </a:endParaRPr>
          </a:p>
          <a:p>
            <a:pPr algn="ctr"/>
            <a:endParaRPr lang="en-US" dirty="0">
              <a:solidFill>
                <a:schemeClr val="accent6">
                  <a:lumMod val="75000"/>
                </a:schemeClr>
              </a:solidFill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2379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19AA99-22D7-45B3-8069-6E1FEDD93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024" y="300959"/>
            <a:ext cx="9687193" cy="498598"/>
          </a:xfrm>
        </p:spPr>
        <p:txBody>
          <a:bodyPr/>
          <a:lstStyle/>
          <a:p>
            <a:r>
              <a:rPr lang="ru-RU" sz="3600" dirty="0" smtClean="0"/>
              <a:t>Организационный этап</a:t>
            </a:r>
            <a:endParaRPr lang="ru-RU" sz="3600" dirty="0"/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D3A72EAB-AC9B-4564-B5A2-6523586243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024" y="1908423"/>
            <a:ext cx="9824904" cy="4608512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ru-RU" sz="1600" dirty="0"/>
              <a:t>Я, </a:t>
            </a:r>
            <a:r>
              <a:rPr lang="ru-RU" sz="1600" dirty="0" err="1" smtClean="0">
                <a:solidFill>
                  <a:srgbClr val="FF0000"/>
                </a:solidFill>
              </a:rPr>
              <a:t>Ахальцев</a:t>
            </a:r>
            <a:r>
              <a:rPr lang="ru-RU" sz="1600" dirty="0" smtClean="0">
                <a:solidFill>
                  <a:srgbClr val="FF0000"/>
                </a:solidFill>
              </a:rPr>
              <a:t> Кирилл Андреевич</a:t>
            </a:r>
            <a:r>
              <a:rPr lang="ru-RU" sz="1600" dirty="0" smtClean="0"/>
              <a:t>, </a:t>
            </a:r>
            <a:r>
              <a:rPr lang="ru-RU" sz="1600" dirty="0" smtClean="0"/>
              <a:t>проходил производственную </a:t>
            </a:r>
            <a:r>
              <a:rPr lang="ru-RU" sz="1600" dirty="0"/>
              <a:t>практику на базе </a:t>
            </a:r>
            <a:r>
              <a:rPr lang="en-US" sz="1600" dirty="0" smtClean="0"/>
              <a:t>IT</a:t>
            </a:r>
            <a:r>
              <a:rPr lang="ru-RU" sz="1600" dirty="0" smtClean="0"/>
              <a:t>-Департамента Университета </a:t>
            </a:r>
            <a:r>
              <a:rPr lang="ru-RU" sz="1600" dirty="0"/>
              <a:t>«Синергия». 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ru-RU" sz="1600" dirty="0"/>
              <a:t>При выполнении индивидуального задания по практике </a:t>
            </a:r>
            <a:r>
              <a:rPr lang="ru-RU" sz="1600" dirty="0" smtClean="0"/>
              <a:t>решал </a:t>
            </a:r>
            <a:r>
              <a:rPr lang="ru-RU" sz="1600" dirty="0"/>
              <a:t>задачу создания приложения для предметной области </a:t>
            </a:r>
            <a:r>
              <a:rPr lang="en-US" sz="1600" dirty="0" smtClean="0"/>
              <a:t>“</a:t>
            </a:r>
            <a:r>
              <a:rPr lang="ru-RU" sz="1600" dirty="0"/>
              <a:t>24.	Информационная система на основе веб-технологий для магазина компьютерных комплектующих </a:t>
            </a:r>
            <a:r>
              <a:rPr lang="en-US" sz="1600" dirty="0" smtClean="0"/>
              <a:t>”</a:t>
            </a:r>
            <a:r>
              <a:rPr lang="ru-RU" sz="1600" dirty="0" smtClean="0"/>
              <a:t>.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ru-RU" sz="1600" dirty="0" smtClean="0"/>
              <a:t>Перед </a:t>
            </a:r>
            <a:r>
              <a:rPr lang="ru-RU" sz="1600" dirty="0"/>
              <a:t>началом практики:</a:t>
            </a:r>
          </a:p>
          <a:p>
            <a:pPr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ru-RU" sz="1600" dirty="0" smtClean="0"/>
              <a:t>Принял участие </a:t>
            </a:r>
            <a:r>
              <a:rPr lang="ru-RU" sz="1600" dirty="0"/>
              <a:t>в организационном собрании по практике.</a:t>
            </a:r>
          </a:p>
          <a:p>
            <a:pPr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ru-RU" sz="1600" dirty="0" smtClean="0"/>
              <a:t>Ознакомился </a:t>
            </a:r>
            <a:r>
              <a:rPr lang="ru-RU" sz="1600" dirty="0"/>
              <a:t>с комплектом шаблонов отчетной документации по практике.</a:t>
            </a:r>
          </a:p>
          <a:p>
            <a:pPr algn="just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ru-RU" sz="1600" dirty="0" smtClean="0"/>
              <a:t>Уточнил </a:t>
            </a:r>
            <a:r>
              <a:rPr lang="ru-RU" sz="1600" dirty="0"/>
              <a:t>контакты руководителя практики от </a:t>
            </a:r>
            <a:r>
              <a:rPr lang="ru-RU" sz="1600" dirty="0" smtClean="0"/>
              <a:t>Образовательной </a:t>
            </a:r>
            <a:r>
              <a:rPr lang="ru-RU" sz="1600" dirty="0"/>
              <a:t>организации, а также правила в отношении субординации, внешнего вида, графика работы, техники безопасности:</a:t>
            </a:r>
          </a:p>
          <a:p>
            <a:pPr marL="885066" lvl="1" indent="-363538">
              <a:lnSpc>
                <a:spcPct val="100000"/>
              </a:lnSpc>
              <a:spcAft>
                <a:spcPts val="1200"/>
              </a:spcAft>
            </a:pPr>
            <a:r>
              <a:rPr lang="ru-RU" sz="1600" dirty="0"/>
              <a:t>Требования к внешнему виду</a:t>
            </a:r>
            <a:r>
              <a:rPr lang="ru-RU" sz="1600" dirty="0" smtClean="0"/>
              <a:t>: свободный </a:t>
            </a:r>
            <a:endParaRPr lang="ru-RU" sz="1600" dirty="0">
              <a:solidFill>
                <a:srgbClr val="FF0000"/>
              </a:solidFill>
            </a:endParaRPr>
          </a:p>
          <a:p>
            <a:pPr marL="885066" lvl="1" indent="-363538">
              <a:lnSpc>
                <a:spcPct val="100000"/>
              </a:lnSpc>
              <a:spcAft>
                <a:spcPts val="1200"/>
              </a:spcAft>
            </a:pPr>
            <a:r>
              <a:rPr lang="ru-RU" sz="1600" dirty="0" smtClean="0"/>
              <a:t>Круг </a:t>
            </a:r>
            <a:r>
              <a:rPr lang="ru-RU" sz="1600" dirty="0"/>
              <a:t>обязанностей: </a:t>
            </a:r>
            <a:r>
              <a:rPr lang="ru-RU" sz="1600" dirty="0" err="1"/>
              <a:t>Ревьюирование</a:t>
            </a:r>
            <a:r>
              <a:rPr lang="ru-RU" sz="1600" dirty="0"/>
              <a:t> программных модулей</a:t>
            </a:r>
            <a:endParaRPr lang="ru-RU" sz="1600" dirty="0">
              <a:solidFill>
                <a:srgbClr val="FF0000"/>
              </a:solidFill>
            </a:endParaRPr>
          </a:p>
          <a:p>
            <a:pPr marL="885066" lvl="1" indent="-363538">
              <a:lnSpc>
                <a:spcPct val="100000"/>
              </a:lnSpc>
              <a:spcAft>
                <a:spcPts val="1200"/>
              </a:spcAft>
            </a:pPr>
            <a:r>
              <a:rPr lang="ru-RU" sz="1600" dirty="0"/>
              <a:t>Доступ к данным</a:t>
            </a:r>
            <a:r>
              <a:rPr lang="ru-RU" sz="1600" dirty="0" smtClean="0"/>
              <a:t>: ограничен </a:t>
            </a:r>
            <a:endParaRPr lang="ru-RU" sz="1600" dirty="0">
              <a:solidFill>
                <a:srgbClr val="FF0000"/>
              </a:solidFill>
            </a:endParaRPr>
          </a:p>
        </p:txBody>
      </p:sp>
      <p:sp>
        <p:nvSpPr>
          <p:cNvPr id="5" name="Текст 3">
            <a:extLst>
              <a:ext uri="{FF2B5EF4-FFF2-40B4-BE49-F238E27FC236}">
                <a16:creationId xmlns:a16="http://schemas.microsoft.com/office/drawing/2014/main" id="{A9319FAD-9C52-40D6-8EEA-0A80857906F6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286313" y="779740"/>
            <a:ext cx="9824904" cy="709522"/>
          </a:xfrm>
        </p:spPr>
        <p:txBody>
          <a:bodyPr>
            <a:normAutofit lnSpcReduction="10000"/>
          </a:bodyPr>
          <a:lstStyle/>
          <a:p>
            <a:r>
              <a:rPr lang="ru-RU" b="0" dirty="0">
                <a:solidFill>
                  <a:srgbClr val="E60000"/>
                </a:solidFill>
              </a:rPr>
              <a:t>Правила внутреннего распорядка, правила и нормы охраны труда, </a:t>
            </a:r>
            <a:endParaRPr lang="ru-RU" b="0" dirty="0" smtClean="0">
              <a:solidFill>
                <a:srgbClr val="E60000"/>
              </a:solidFill>
            </a:endParaRPr>
          </a:p>
          <a:p>
            <a:r>
              <a:rPr lang="ru-RU" b="0" dirty="0" smtClean="0">
                <a:solidFill>
                  <a:srgbClr val="E60000"/>
                </a:solidFill>
              </a:rPr>
              <a:t>техники </a:t>
            </a:r>
            <a:r>
              <a:rPr lang="ru-RU" b="0" dirty="0">
                <a:solidFill>
                  <a:srgbClr val="E60000"/>
                </a:solidFill>
              </a:rPr>
              <a:t>безопасности при работе с вычислительной техникой</a:t>
            </a:r>
          </a:p>
        </p:txBody>
      </p:sp>
    </p:spTree>
    <p:extLst>
      <p:ext uri="{BB962C8B-B14F-4D97-AF65-F5344CB8AC3E}">
        <p14:creationId xmlns:p14="http://schemas.microsoft.com/office/powerpoint/2010/main" val="11158168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 3">
            <a:extLst>
              <a:ext uri="{FF2B5EF4-FFF2-40B4-BE49-F238E27FC236}">
                <a16:creationId xmlns:a16="http://schemas.microsoft.com/office/drawing/2014/main" id="{BAEFEFB4-3051-4D7E-8463-CA0C39CDE646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532673" y="1260351"/>
            <a:ext cx="9824904" cy="42149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700" b="0" dirty="0" smtClean="0">
                <a:solidFill>
                  <a:srgbClr val="E60000"/>
                </a:solidFill>
              </a:rPr>
              <a:t>GitHub</a:t>
            </a:r>
            <a:endParaRPr lang="ru-RU" sz="1700" b="0" dirty="0">
              <a:solidFill>
                <a:srgbClr val="E60000"/>
              </a:solidFill>
            </a:endParaRP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0719AA99-22D7-45B3-8069-6E1FEDD93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/>
              <a:t>Экспериментально-практическая </a:t>
            </a:r>
            <a:r>
              <a:rPr lang="ru-RU" sz="3600" dirty="0" smtClean="0"/>
              <a:t>работа</a:t>
            </a:r>
            <a:endParaRPr lang="ru-RU" sz="36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1386260" y="6804967"/>
            <a:ext cx="7704856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>
                <a:solidFill>
                  <a:schemeClr val="accent6">
                    <a:lumMod val="75000"/>
                  </a:schemeClr>
                </a:solidFill>
                <a:ea typeface="Times New Roman" panose="02020603050405020304" pitchFamily="18" charset="0"/>
              </a:rPr>
              <a:t>Рисунок 29.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ea typeface="Times New Roman" panose="02020603050405020304" pitchFamily="18" charset="0"/>
              </a:rPr>
              <a:t>push </a:t>
            </a:r>
            <a:r>
              <a:rPr lang="ru-RU" dirty="0">
                <a:solidFill>
                  <a:schemeClr val="accent6">
                    <a:lumMod val="75000"/>
                  </a:schemeClr>
                </a:solidFill>
                <a:ea typeface="Times New Roman" panose="02020603050405020304" pitchFamily="18" charset="0"/>
              </a:rPr>
              <a:t>в удаленный </a:t>
            </a:r>
            <a:r>
              <a:rPr lang="ru-RU" dirty="0" err="1">
                <a:solidFill>
                  <a:schemeClr val="accent6">
                    <a:lumMod val="75000"/>
                  </a:schemeClr>
                </a:solidFill>
                <a:ea typeface="Times New Roman" panose="02020603050405020304" pitchFamily="18" charset="0"/>
              </a:rPr>
              <a:t>репозиторий</a:t>
            </a:r>
            <a:endParaRPr lang="ru-RU" dirty="0">
              <a:solidFill>
                <a:schemeClr val="accent6">
                  <a:lumMod val="75000"/>
                </a:schemeClr>
              </a:solidFill>
              <a:ea typeface="Times New Roman" panose="02020603050405020304" pitchFamily="18" charset="0"/>
            </a:endParaRPr>
          </a:p>
          <a:p>
            <a:pPr algn="ctr"/>
            <a:endParaRPr lang="ru-RU" dirty="0" smtClean="0">
              <a:solidFill>
                <a:schemeClr val="accent6">
                  <a:lumMod val="75000"/>
                </a:schemeClr>
              </a:solidFill>
              <a:ea typeface="Times New Roman" panose="02020603050405020304" pitchFamily="18" charset="0"/>
            </a:endParaRPr>
          </a:p>
          <a:p>
            <a:pPr algn="ctr"/>
            <a:endParaRPr lang="en-US" dirty="0">
              <a:solidFill>
                <a:schemeClr val="accent6">
                  <a:lumMod val="75000"/>
                </a:schemeClr>
              </a:solidFill>
              <a:ea typeface="Times New Roman" panose="02020603050405020304" pitchFamily="18" charset="0"/>
            </a:endParaRPr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35836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AD8984-A38D-4E8D-95B8-FFA4856C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673" y="595916"/>
            <a:ext cx="9687193" cy="498598"/>
          </a:xfrm>
        </p:spPr>
        <p:txBody>
          <a:bodyPr/>
          <a:lstStyle/>
          <a:p>
            <a:r>
              <a:rPr lang="ru-RU" sz="3600" dirty="0"/>
              <a:t>Выводы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99015" y="1980431"/>
            <a:ext cx="9457277" cy="5216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 smtClean="0"/>
              <a:t>Осуществите </a:t>
            </a:r>
            <a:r>
              <a:rPr lang="ru-RU" dirty="0"/>
              <a:t>комплексный анализ результатов выполненных видов </a:t>
            </a:r>
            <a:r>
              <a:rPr lang="ru-RU" dirty="0" smtClean="0"/>
              <a:t>работ, сформулируйте выводы:</a:t>
            </a:r>
          </a:p>
          <a:p>
            <a:r>
              <a:rPr lang="ru-RU" dirty="0" smtClean="0"/>
              <a:t>По прохождении </a:t>
            </a:r>
            <a:r>
              <a:rPr lang="ru-RU" dirty="0" smtClean="0"/>
              <a:t>практики были проведены работы </a:t>
            </a:r>
            <a:r>
              <a:rPr lang="en-US" dirty="0" smtClean="0"/>
              <a:t>:</a:t>
            </a:r>
          </a:p>
          <a:p>
            <a:pPr lvl="0"/>
            <a:r>
              <a:rPr lang="ru-RU" sz="1200" u="sng" dirty="0"/>
              <a:t>Установка </a:t>
            </a:r>
            <a:r>
              <a:rPr lang="en-US" sz="1200" u="sng" dirty="0"/>
              <a:t>Java Development Kit </a:t>
            </a:r>
            <a:endParaRPr lang="ru-RU" sz="1200" dirty="0"/>
          </a:p>
          <a:p>
            <a:r>
              <a:rPr lang="ru-RU" sz="1200" u="sng" dirty="0"/>
              <a:t> Установка </a:t>
            </a:r>
            <a:r>
              <a:rPr lang="en-US" sz="1200" u="sng" dirty="0"/>
              <a:t>Eclipse</a:t>
            </a:r>
            <a:endParaRPr lang="ru-RU" sz="1200" dirty="0"/>
          </a:p>
          <a:p>
            <a:r>
              <a:rPr lang="ru-RU" sz="1200" dirty="0"/>
              <a:t>Установка </a:t>
            </a:r>
            <a:r>
              <a:rPr lang="en-US" sz="1200" dirty="0"/>
              <a:t>Apache NetBeans</a:t>
            </a:r>
            <a:endParaRPr lang="ru-RU" sz="1200" dirty="0"/>
          </a:p>
          <a:p>
            <a:r>
              <a:rPr lang="ru-RU" sz="1200" dirty="0"/>
              <a:t>Запуск </a:t>
            </a:r>
            <a:r>
              <a:rPr lang="ru-RU" sz="1200" dirty="0" err="1"/>
              <a:t>Eclipse</a:t>
            </a:r>
            <a:r>
              <a:rPr lang="ru-RU" sz="1200" dirty="0"/>
              <a:t> и создание проекта</a:t>
            </a:r>
          </a:p>
          <a:p>
            <a:r>
              <a:rPr lang="ru-RU" sz="1200" dirty="0"/>
              <a:t>Запуск Вывод надписи в консоль</a:t>
            </a:r>
          </a:p>
          <a:p>
            <a:r>
              <a:rPr lang="ru-RU" sz="1200" dirty="0"/>
              <a:t>Вывод возраста в одной строке</a:t>
            </a:r>
          </a:p>
          <a:p>
            <a:r>
              <a:rPr lang="ru-RU" sz="1200" dirty="0"/>
              <a:t>Создание проекта в </a:t>
            </a:r>
            <a:r>
              <a:rPr lang="en-US" sz="1200" dirty="0"/>
              <a:t>NetBeans</a:t>
            </a:r>
            <a:endParaRPr lang="ru-RU" sz="1200" dirty="0"/>
          </a:p>
          <a:p>
            <a:r>
              <a:rPr lang="ru-RU" sz="1200" dirty="0"/>
              <a:t>Создание формы</a:t>
            </a:r>
          </a:p>
          <a:p>
            <a:r>
              <a:rPr lang="ru-RU" sz="1200" dirty="0"/>
              <a:t>создание элементов формы</a:t>
            </a:r>
          </a:p>
          <a:p>
            <a:r>
              <a:rPr lang="ru-RU" sz="1200" dirty="0"/>
              <a:t>Создание мини-калькулятора</a:t>
            </a:r>
          </a:p>
          <a:p>
            <a:r>
              <a:rPr lang="ru-RU" sz="1200" dirty="0"/>
              <a:t>Установка символов табуляции в качестве отступов</a:t>
            </a:r>
          </a:p>
          <a:p>
            <a:r>
              <a:rPr lang="ru-RU" sz="1200" dirty="0"/>
              <a:t>Переименование элементов проекта</a:t>
            </a:r>
          </a:p>
          <a:p>
            <a:r>
              <a:rPr lang="ru-RU" sz="1200" dirty="0"/>
              <a:t>Создание нового пакета</a:t>
            </a:r>
          </a:p>
          <a:p>
            <a:r>
              <a:rPr lang="ru-RU" sz="1200" dirty="0"/>
              <a:t>Перемещение класса из одного пакета в другой</a:t>
            </a:r>
          </a:p>
          <a:p>
            <a:r>
              <a:rPr lang="ru-RU" sz="1200" dirty="0"/>
              <a:t>Экспорт проекта в архив </a:t>
            </a:r>
            <a:r>
              <a:rPr lang="ru-RU" sz="1200" dirty="0" err="1"/>
              <a:t>zip</a:t>
            </a:r>
            <a:endParaRPr lang="ru-RU" sz="1200" dirty="0"/>
          </a:p>
          <a:p>
            <a:r>
              <a:rPr lang="ru-RU" sz="1200" dirty="0"/>
              <a:t>Удаление проекта</a:t>
            </a:r>
          </a:p>
          <a:p>
            <a:r>
              <a:rPr lang="ru-RU" sz="1200" dirty="0"/>
              <a:t>Импорт проекта из архива </a:t>
            </a:r>
            <a:r>
              <a:rPr lang="ru-RU" sz="1200" dirty="0" err="1"/>
              <a:t>zip</a:t>
            </a:r>
            <a:endParaRPr lang="ru-RU" sz="1200" dirty="0"/>
          </a:p>
          <a:p>
            <a:r>
              <a:rPr lang="ru-RU" sz="1200" dirty="0"/>
              <a:t>Создание анимации</a:t>
            </a:r>
          </a:p>
          <a:p>
            <a:r>
              <a:rPr lang="ru-RU" sz="1200" dirty="0"/>
              <a:t>создание </a:t>
            </a:r>
            <a:r>
              <a:rPr lang="ru-RU" sz="1200" dirty="0" err="1"/>
              <a:t>репозитория</a:t>
            </a:r>
            <a:r>
              <a:rPr lang="ru-RU" sz="1200" dirty="0"/>
              <a:t> на </a:t>
            </a:r>
            <a:r>
              <a:rPr lang="en-US" sz="1200" dirty="0" err="1"/>
              <a:t>Github</a:t>
            </a:r>
            <a:endParaRPr lang="ru-RU" sz="1200" dirty="0"/>
          </a:p>
          <a:p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087406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AD8984-A38D-4E8D-95B8-FFA4856C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856" y="612279"/>
            <a:ext cx="9687193" cy="498598"/>
          </a:xfrm>
        </p:spPr>
        <p:txBody>
          <a:bodyPr/>
          <a:lstStyle/>
          <a:p>
            <a:r>
              <a:rPr lang="ru-RU" sz="3600" dirty="0" smtClean="0"/>
              <a:t>Список используемой литературы</a:t>
            </a:r>
            <a:endParaRPr lang="ru-RU" sz="36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008A2AF-8712-4604-BBB2-1571404025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764407"/>
            <a:ext cx="9667228" cy="4752528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sz="1600" i="1" dirty="0"/>
              <a:t>Перечислите источники используемой </a:t>
            </a:r>
            <a:r>
              <a:rPr lang="ru-RU" sz="1600" b="1" i="1" dirty="0"/>
              <a:t>литературы</a:t>
            </a:r>
            <a:r>
              <a:rPr lang="ru-RU" sz="1600" i="1" dirty="0"/>
              <a:t>:</a:t>
            </a:r>
          </a:p>
          <a:p>
            <a:pPr marL="342900" indent="-342900" algn="just">
              <a:buAutoNum type="arabicPeriod"/>
            </a:pPr>
            <a:r>
              <a:rPr lang="ru-RU" sz="1600" dirty="0" smtClean="0"/>
              <a:t>Проектирование </a:t>
            </a:r>
            <a:r>
              <a:rPr lang="ru-RU" sz="1600" dirty="0"/>
              <a:t>информационных систем : учебник и практикум для вузов / Д. В. Чистов, П. П. Мельников, А. В. </a:t>
            </a:r>
            <a:r>
              <a:rPr lang="ru-RU" sz="1600" dirty="0" err="1"/>
              <a:t>Золотарюк</a:t>
            </a:r>
            <a:r>
              <a:rPr lang="ru-RU" sz="1600" dirty="0"/>
              <a:t>, Н. Б. </a:t>
            </a:r>
            <a:r>
              <a:rPr lang="ru-RU" sz="1600" dirty="0" err="1"/>
              <a:t>Ничепорук</a:t>
            </a:r>
            <a:r>
              <a:rPr lang="ru-RU" sz="1600" dirty="0"/>
              <a:t> </a:t>
            </a:r>
            <a:r>
              <a:rPr lang="ru-RU" sz="1600" dirty="0" smtClean="0"/>
              <a:t>;</a:t>
            </a:r>
            <a:r>
              <a:rPr lang="en-US" sz="1600" dirty="0"/>
              <a:t> url: </a:t>
            </a:r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urait.ru/book/proektirovanie-informacionnyh-sistem-536195</a:t>
            </a:r>
            <a:endParaRPr lang="en-US" sz="1600" dirty="0" smtClean="0"/>
          </a:p>
          <a:p>
            <a:pPr marL="342900" indent="-342900" algn="just">
              <a:buAutoNum type="arabicPeriod"/>
            </a:pPr>
            <a:r>
              <a:rPr lang="ru-RU" sz="1600" dirty="0"/>
              <a:t>Полуэктова, Н. Р.  Разработка веб-приложений : учебное пособие для вузов / Н. Р. Полуэктова. — 2-е изд. — </a:t>
            </a:r>
            <a:r>
              <a:rPr lang="ru-RU" sz="1600" dirty="0" smtClean="0"/>
              <a:t>Москва</a:t>
            </a:r>
            <a:r>
              <a:rPr lang="en-US" sz="1600" dirty="0" smtClean="0"/>
              <a:t> </a:t>
            </a:r>
            <a:r>
              <a:rPr lang="en-US" sz="1600" dirty="0" err="1" smtClean="0"/>
              <a:t>url</a:t>
            </a:r>
            <a:r>
              <a:rPr lang="en-US" sz="1600" dirty="0"/>
              <a:t> : </a:t>
            </a:r>
            <a:r>
              <a:rPr lang="en-US" sz="1600" dirty="0">
                <a:hlinkClick r:id="rId3"/>
              </a:rPr>
              <a:t>https://</a:t>
            </a:r>
            <a:r>
              <a:rPr lang="en-US" sz="1600" dirty="0" smtClean="0">
                <a:hlinkClick r:id="rId3"/>
              </a:rPr>
              <a:t>urait.ru/book/razrabotka-veb-prilozheniy-545238</a:t>
            </a:r>
            <a:endParaRPr lang="en-US" sz="1600" dirty="0" smtClean="0"/>
          </a:p>
          <a:p>
            <a:pPr marL="342900" indent="-342900">
              <a:buAutoNum type="arabicPeriod"/>
            </a:pPr>
            <a:r>
              <a:rPr lang="en-US" sz="1600" dirty="0" smtClean="0"/>
              <a:t> </a:t>
            </a:r>
            <a:r>
              <a:rPr lang="ru-RU" sz="1600" dirty="0" err="1" smtClean="0"/>
              <a:t>Java</a:t>
            </a:r>
            <a:r>
              <a:rPr lang="ru-RU" sz="1600" dirty="0" smtClean="0"/>
              <a:t>.</a:t>
            </a:r>
            <a:r>
              <a:rPr lang="en-US" sz="1600" dirty="0" smtClean="0"/>
              <a:t> </a:t>
            </a:r>
            <a:r>
              <a:rPr lang="ru-RU" sz="1600" dirty="0" smtClean="0"/>
              <a:t>Руководство</a:t>
            </a:r>
            <a:r>
              <a:rPr lang="en-US" sz="1600" dirty="0" smtClean="0"/>
              <a:t> </a:t>
            </a:r>
            <a:r>
              <a:rPr lang="ru-RU" sz="1600" dirty="0" smtClean="0"/>
              <a:t>для </a:t>
            </a:r>
            <a:r>
              <a:rPr lang="ru-RU" sz="1600" dirty="0"/>
              <a:t>начинающих, Герберт </a:t>
            </a:r>
            <a:r>
              <a:rPr lang="ru-RU" sz="1600" dirty="0" err="1" smtClean="0"/>
              <a:t>Шилдт</a:t>
            </a:r>
            <a:r>
              <a:rPr lang="en-US" sz="1600" dirty="0" smtClean="0"/>
              <a:t>  url: </a:t>
            </a:r>
            <a:r>
              <a:rPr lang="en-US" sz="1600" dirty="0" smtClean="0">
                <a:hlinkClick r:id="rId4"/>
              </a:rPr>
              <a:t>https</a:t>
            </a:r>
            <a:r>
              <a:rPr lang="en-US" sz="1600" dirty="0">
                <a:hlinkClick r:id="rId4"/>
              </a:rPr>
              <a:t>://</a:t>
            </a:r>
            <a:r>
              <a:rPr lang="en-US" sz="1600" dirty="0" smtClean="0">
                <a:hlinkClick r:id="rId4"/>
              </a:rPr>
              <a:t>coderbooks.ru/books/java/java_rukovodstvo_dlya_nachinayushchih_7_izd_shild_2019/</a:t>
            </a:r>
            <a:endParaRPr lang="en-US" sz="1600" dirty="0"/>
          </a:p>
          <a:p>
            <a:pPr marL="342900" indent="-342900">
              <a:buAutoNum type="arabicPeriod"/>
            </a:pPr>
            <a:r>
              <a:rPr lang="ru-RU" sz="1600" dirty="0" err="1" smtClean="0"/>
              <a:t>java</a:t>
            </a:r>
            <a:r>
              <a:rPr lang="ru-RU" sz="1600" dirty="0"/>
              <a:t>. полное руководство </a:t>
            </a:r>
            <a:r>
              <a:rPr lang="ru-RU" sz="1600" dirty="0" smtClean="0"/>
              <a:t>Герберт </a:t>
            </a:r>
            <a:r>
              <a:rPr lang="ru-RU" sz="1600" dirty="0" err="1"/>
              <a:t>Ш</a:t>
            </a:r>
            <a:r>
              <a:rPr lang="ru-RU" sz="1600" dirty="0" err="1" smtClean="0"/>
              <a:t>илдт</a:t>
            </a:r>
            <a:r>
              <a:rPr lang="en-US" sz="1600" dirty="0" smtClean="0"/>
              <a:t> </a:t>
            </a:r>
            <a:r>
              <a:rPr lang="en-US" sz="1600" dirty="0" err="1" smtClean="0"/>
              <a:t>url</a:t>
            </a:r>
            <a:r>
              <a:rPr lang="en-US" sz="1600" dirty="0"/>
              <a:t> : </a:t>
            </a:r>
            <a:r>
              <a:rPr lang="en-US" sz="1600" dirty="0">
                <a:hlinkClick r:id="rId5"/>
              </a:rPr>
              <a:t>https://coderbooks.ru/books/java/java_polnoe_rukovodstvo_10_izd_shildt_2018</a:t>
            </a:r>
            <a:r>
              <a:rPr lang="en-US" sz="1600" dirty="0" smtClean="0">
                <a:hlinkClick r:id="rId5"/>
              </a:rPr>
              <a:t>/</a:t>
            </a:r>
            <a:endParaRPr lang="en-US" sz="1600" dirty="0" smtClean="0"/>
          </a:p>
          <a:p>
            <a:pPr marL="342900" indent="-342900">
              <a:buAutoNum type="arabicPeriod"/>
            </a:pPr>
            <a:r>
              <a:rPr lang="ru-RU" sz="1600" dirty="0" err="1"/>
              <a:t>Кубенский</a:t>
            </a:r>
            <a:r>
              <a:rPr lang="ru-RU" sz="1600" dirty="0"/>
              <a:t>, А. А.  Функциональное программирование : учебник и практикум для вузов / А. </a:t>
            </a:r>
            <a:r>
              <a:rPr lang="ru-RU" sz="1600" dirty="0" err="1" smtClean="0"/>
              <a:t>А.Кубенский</a:t>
            </a:r>
            <a:r>
              <a:rPr lang="ru-RU" sz="1600" dirty="0"/>
              <a:t>. — </a:t>
            </a:r>
            <a:r>
              <a:rPr lang="ru-RU" sz="1600" dirty="0" smtClean="0"/>
              <a:t>Москва</a:t>
            </a:r>
            <a:r>
              <a:rPr lang="en-US" sz="1600" dirty="0" smtClean="0"/>
              <a:t> </a:t>
            </a:r>
            <a:r>
              <a:rPr lang="en-US" sz="1600" dirty="0" err="1" smtClean="0"/>
              <a:t>url</a:t>
            </a:r>
            <a:r>
              <a:rPr lang="en-US" sz="1600" dirty="0"/>
              <a:t> </a:t>
            </a:r>
            <a:r>
              <a:rPr lang="en-US" sz="1600" dirty="0" smtClean="0"/>
              <a:t>: </a:t>
            </a:r>
            <a:r>
              <a:rPr lang="en-US" sz="1600" dirty="0" smtClean="0">
                <a:hlinkClick r:id="rId6"/>
              </a:rPr>
              <a:t>https</a:t>
            </a:r>
            <a:r>
              <a:rPr lang="en-US" sz="1600" dirty="0">
                <a:hlinkClick r:id="rId6"/>
              </a:rPr>
              <a:t>://</a:t>
            </a:r>
            <a:r>
              <a:rPr lang="en-US" sz="1600" dirty="0" smtClean="0">
                <a:hlinkClick r:id="rId6"/>
              </a:rPr>
              <a:t>urait.ru/book/funkcionalnoe-programmirovanie-536996</a:t>
            </a:r>
            <a:endParaRPr lang="en-US" sz="1600" dirty="0" smtClean="0"/>
          </a:p>
          <a:p>
            <a:pPr marL="0" indent="0">
              <a:buNone/>
            </a:pPr>
            <a:endParaRPr lang="ru-RU" sz="1300" dirty="0"/>
          </a:p>
        </p:txBody>
      </p:sp>
    </p:spTree>
    <p:extLst>
      <p:ext uri="{BB962C8B-B14F-4D97-AF65-F5344CB8AC3E}">
        <p14:creationId xmlns:p14="http://schemas.microsoft.com/office/powerpoint/2010/main" val="1423363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19AA99-22D7-45B3-8069-6E1FEDD93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428" y="441062"/>
            <a:ext cx="9687193" cy="498598"/>
          </a:xfrm>
        </p:spPr>
        <p:txBody>
          <a:bodyPr/>
          <a:lstStyle/>
          <a:p>
            <a:r>
              <a:rPr lang="ru-RU" sz="3600" dirty="0" smtClean="0"/>
              <a:t>Подготовительный этап</a:t>
            </a:r>
            <a:endParaRPr lang="ru-RU" sz="3600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AEFEFB4-3051-4D7E-8463-CA0C39CDE646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306140" y="1044327"/>
            <a:ext cx="9824904" cy="334915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u-RU" sz="1700" b="0" dirty="0">
                <a:solidFill>
                  <a:srgbClr val="E60000"/>
                </a:solidFill>
              </a:rPr>
              <a:t>Установка </a:t>
            </a:r>
            <a:r>
              <a:rPr lang="ru-RU" sz="1700" b="0" dirty="0" err="1">
                <a:solidFill>
                  <a:srgbClr val="E60000"/>
                </a:solidFill>
              </a:rPr>
              <a:t>Java</a:t>
            </a:r>
            <a:r>
              <a:rPr lang="ru-RU" sz="1700" b="0" dirty="0">
                <a:solidFill>
                  <a:srgbClr val="E60000"/>
                </a:solidFill>
              </a:rPr>
              <a:t> </a:t>
            </a:r>
            <a:r>
              <a:rPr lang="ru-RU" sz="1700" b="0" dirty="0" err="1">
                <a:solidFill>
                  <a:srgbClr val="E60000"/>
                </a:solidFill>
              </a:rPr>
              <a:t>Development</a:t>
            </a:r>
            <a:r>
              <a:rPr lang="ru-RU" sz="1700" b="0" dirty="0">
                <a:solidFill>
                  <a:srgbClr val="E60000"/>
                </a:solidFill>
              </a:rPr>
              <a:t> </a:t>
            </a:r>
            <a:r>
              <a:rPr lang="ru-RU" sz="1700" b="0" dirty="0" err="1">
                <a:solidFill>
                  <a:srgbClr val="E60000"/>
                </a:solidFill>
              </a:rPr>
              <a:t>Kit</a:t>
            </a:r>
            <a:endParaRPr lang="ru-RU" sz="1700" b="0" dirty="0">
              <a:solidFill>
                <a:srgbClr val="E60000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442596" y="6876975"/>
            <a:ext cx="7704856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>
                <a:solidFill>
                  <a:schemeClr val="accent6">
                    <a:lumMod val="75000"/>
                  </a:schemeClr>
                </a:solidFill>
                <a:ea typeface="Times New Roman" panose="02020603050405020304" pitchFamily="18" charset="0"/>
              </a:rPr>
              <a:t>Рисунок 1. Установка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ea typeface="Times New Roman" panose="02020603050405020304" pitchFamily="18" charset="0"/>
              </a:rPr>
              <a:t>Java Development Kit</a:t>
            </a:r>
            <a:r>
              <a:rPr lang="ru-RU" dirty="0" smtClean="0">
                <a:solidFill>
                  <a:schemeClr val="accent6">
                    <a:lumMod val="75000"/>
                  </a:schemeClr>
                </a:solidFill>
                <a:ea typeface="Times New Roman" panose="02020603050405020304" pitchFamily="18" charset="0"/>
              </a:rPr>
              <a:t> </a:t>
            </a:r>
            <a:endParaRPr lang="ru-RU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695" y="1925776"/>
            <a:ext cx="5887277" cy="4460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592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19AA99-22D7-45B3-8069-6E1FEDD93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428" y="441062"/>
            <a:ext cx="9687193" cy="498598"/>
          </a:xfrm>
        </p:spPr>
        <p:txBody>
          <a:bodyPr/>
          <a:lstStyle/>
          <a:p>
            <a:r>
              <a:rPr lang="ru-RU" sz="3600" dirty="0" smtClean="0"/>
              <a:t>Подготовительный этап</a:t>
            </a:r>
            <a:endParaRPr lang="ru-RU" sz="3600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AEFEFB4-3051-4D7E-8463-CA0C39CDE646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306140" y="1044327"/>
            <a:ext cx="9824904" cy="334915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u-RU" sz="1700" b="0" dirty="0">
                <a:solidFill>
                  <a:srgbClr val="E60000"/>
                </a:solidFill>
              </a:rPr>
              <a:t>Установка </a:t>
            </a:r>
            <a:r>
              <a:rPr lang="ru-RU" sz="1700" b="0" dirty="0" err="1">
                <a:solidFill>
                  <a:srgbClr val="E60000"/>
                </a:solidFill>
              </a:rPr>
              <a:t>Eclipse</a:t>
            </a:r>
            <a:endParaRPr lang="ru-RU" sz="1700" b="0" dirty="0">
              <a:solidFill>
                <a:srgbClr val="E60000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1442596" y="6876975"/>
            <a:ext cx="7704856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>
                <a:solidFill>
                  <a:schemeClr val="accent6">
                    <a:lumMod val="75000"/>
                  </a:schemeClr>
                </a:solidFill>
                <a:ea typeface="Times New Roman" panose="02020603050405020304" pitchFamily="18" charset="0"/>
              </a:rPr>
              <a:t>Рисунок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ea typeface="Times New Roman" panose="02020603050405020304" pitchFamily="18" charset="0"/>
              </a:rPr>
              <a:t>2</a:t>
            </a:r>
            <a:r>
              <a:rPr lang="ru-RU" dirty="0" smtClean="0">
                <a:solidFill>
                  <a:schemeClr val="accent6">
                    <a:lumMod val="75000"/>
                  </a:schemeClr>
                </a:solidFill>
                <a:ea typeface="Times New Roman" panose="02020603050405020304" pitchFamily="18" charset="0"/>
              </a:rPr>
              <a:t>. </a:t>
            </a:r>
            <a:r>
              <a:rPr lang="ru-RU" dirty="0">
                <a:solidFill>
                  <a:schemeClr val="accent6">
                    <a:lumMod val="75000"/>
                  </a:schemeClr>
                </a:solidFill>
                <a:ea typeface="Times New Roman" panose="02020603050405020304" pitchFamily="18" charset="0"/>
              </a:rPr>
              <a:t>Установка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ea typeface="Times New Roman" panose="02020603050405020304" pitchFamily="18" charset="0"/>
              </a:rPr>
              <a:t>Eclipse</a:t>
            </a:r>
            <a:endParaRPr lang="ru-RU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8468" y="2180677"/>
            <a:ext cx="4306005" cy="3894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282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19AA99-22D7-45B3-8069-6E1FEDD93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428" y="441062"/>
            <a:ext cx="9687193" cy="498598"/>
          </a:xfrm>
        </p:spPr>
        <p:txBody>
          <a:bodyPr/>
          <a:lstStyle/>
          <a:p>
            <a:r>
              <a:rPr lang="ru-RU" sz="3600" dirty="0" smtClean="0"/>
              <a:t>Подготовительный этап</a:t>
            </a:r>
            <a:endParaRPr lang="ru-RU" sz="3600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AEFEFB4-3051-4D7E-8463-CA0C39CDE646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306140" y="1044327"/>
            <a:ext cx="9824904" cy="334915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u-RU" sz="1700" b="0" dirty="0">
                <a:solidFill>
                  <a:srgbClr val="E60000"/>
                </a:solidFill>
              </a:rPr>
              <a:t>Установка </a:t>
            </a:r>
            <a:r>
              <a:rPr lang="ru-RU" sz="1700" b="0" dirty="0" err="1">
                <a:solidFill>
                  <a:srgbClr val="E60000"/>
                </a:solidFill>
              </a:rPr>
              <a:t>Apache</a:t>
            </a:r>
            <a:r>
              <a:rPr lang="ru-RU" sz="1700" b="0" dirty="0">
                <a:solidFill>
                  <a:srgbClr val="E60000"/>
                </a:solidFill>
              </a:rPr>
              <a:t> </a:t>
            </a:r>
            <a:r>
              <a:rPr lang="ru-RU" sz="1700" b="0" dirty="0" err="1">
                <a:solidFill>
                  <a:srgbClr val="E60000"/>
                </a:solidFill>
              </a:rPr>
              <a:t>NetBeans</a:t>
            </a:r>
            <a:endParaRPr lang="ru-RU" sz="1700" b="0" dirty="0">
              <a:solidFill>
                <a:srgbClr val="E60000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1442596" y="6876975"/>
            <a:ext cx="7704856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>
                <a:solidFill>
                  <a:schemeClr val="accent6">
                    <a:lumMod val="75000"/>
                  </a:schemeClr>
                </a:solidFill>
                <a:ea typeface="Times New Roman" panose="02020603050405020304" pitchFamily="18" charset="0"/>
              </a:rPr>
              <a:t>Рисунок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ea typeface="Times New Roman" panose="02020603050405020304" pitchFamily="18" charset="0"/>
              </a:rPr>
              <a:t>3</a:t>
            </a:r>
            <a:r>
              <a:rPr lang="ru-RU" dirty="0">
                <a:solidFill>
                  <a:schemeClr val="accent6">
                    <a:lumMod val="75000"/>
                  </a:schemeClr>
                </a:solidFill>
                <a:ea typeface="Times New Roman" panose="02020603050405020304" pitchFamily="18" charset="0"/>
              </a:rPr>
              <a:t>. Установка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ea typeface="Times New Roman" panose="02020603050405020304" pitchFamily="18" charset="0"/>
              </a:rPr>
              <a:t>Apache NetBeans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2444" y="2122298"/>
            <a:ext cx="4887844" cy="4011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587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19AA99-22D7-45B3-8069-6E1FEDD93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428" y="441062"/>
            <a:ext cx="9687193" cy="498598"/>
          </a:xfrm>
        </p:spPr>
        <p:txBody>
          <a:bodyPr/>
          <a:lstStyle/>
          <a:p>
            <a:r>
              <a:rPr lang="ru-RU" sz="3600" dirty="0" smtClean="0"/>
              <a:t>Исследовательский этап</a:t>
            </a:r>
            <a:endParaRPr lang="ru-RU" sz="3600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AEFEFB4-3051-4D7E-8463-CA0C39CDE646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306140" y="1044327"/>
            <a:ext cx="9824904" cy="334915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u-RU" sz="1700" b="0" dirty="0" smtClean="0">
                <a:solidFill>
                  <a:srgbClr val="E60000"/>
                </a:solidFill>
              </a:rPr>
              <a:t>Запуск </a:t>
            </a:r>
            <a:r>
              <a:rPr lang="ru-RU" sz="1700" b="0" dirty="0" err="1">
                <a:solidFill>
                  <a:srgbClr val="E60000"/>
                </a:solidFill>
              </a:rPr>
              <a:t>Eclipse</a:t>
            </a:r>
            <a:r>
              <a:rPr lang="ru-RU" sz="1700" b="0" dirty="0">
                <a:solidFill>
                  <a:srgbClr val="E60000"/>
                </a:solidFill>
              </a:rPr>
              <a:t> и создание проекта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1442596" y="6876975"/>
            <a:ext cx="770485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>
                <a:solidFill>
                  <a:schemeClr val="accent6">
                    <a:lumMod val="75000"/>
                  </a:schemeClr>
                </a:solidFill>
                <a:ea typeface="Times New Roman" panose="02020603050405020304" pitchFamily="18" charset="0"/>
              </a:rPr>
              <a:t>Рисунок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ea typeface="Times New Roman" panose="02020603050405020304" pitchFamily="18" charset="0"/>
              </a:rPr>
              <a:t>4</a:t>
            </a:r>
            <a:r>
              <a:rPr lang="ru-RU" dirty="0" smtClean="0">
                <a:solidFill>
                  <a:schemeClr val="accent6">
                    <a:lumMod val="75000"/>
                  </a:schemeClr>
                </a:solidFill>
                <a:ea typeface="Times New Roman" panose="02020603050405020304" pitchFamily="18" charset="0"/>
              </a:rPr>
              <a:t>. </a:t>
            </a:r>
            <a:r>
              <a:rPr lang="ru-RU" dirty="0">
                <a:solidFill>
                  <a:schemeClr val="accent6">
                    <a:lumMod val="75000"/>
                  </a:schemeClr>
                </a:solidFill>
                <a:ea typeface="Times New Roman" panose="02020603050405020304" pitchFamily="18" charset="0"/>
              </a:rPr>
              <a:t>Запуск </a:t>
            </a:r>
            <a:r>
              <a:rPr lang="ru-RU" dirty="0" err="1">
                <a:solidFill>
                  <a:schemeClr val="accent6">
                    <a:lumMod val="75000"/>
                  </a:schemeClr>
                </a:solidFill>
                <a:ea typeface="Times New Roman" panose="02020603050405020304" pitchFamily="18" charset="0"/>
              </a:rPr>
              <a:t>Eclipse</a:t>
            </a:r>
            <a:r>
              <a:rPr lang="ru-RU" dirty="0">
                <a:solidFill>
                  <a:schemeClr val="accent6">
                    <a:lumMod val="75000"/>
                  </a:schemeClr>
                </a:solidFill>
                <a:ea typeface="Times New Roman" panose="02020603050405020304" pitchFamily="18" charset="0"/>
              </a:rPr>
              <a:t> и создание проекта</a:t>
            </a:r>
          </a:p>
          <a:p>
            <a:pPr algn="ctr"/>
            <a:endParaRPr lang="en-US" dirty="0">
              <a:solidFill>
                <a:schemeClr val="accent6">
                  <a:lumMod val="75000"/>
                </a:schemeClr>
              </a:solidFill>
              <a:ea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124" y="1860099"/>
            <a:ext cx="2880320" cy="4544059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4452" y="1852058"/>
            <a:ext cx="2970599" cy="4552099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7059" y="1824129"/>
            <a:ext cx="4230201" cy="4580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605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19AA99-22D7-45B3-8069-6E1FEDD93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428" y="441062"/>
            <a:ext cx="9687193" cy="498598"/>
          </a:xfrm>
        </p:spPr>
        <p:txBody>
          <a:bodyPr/>
          <a:lstStyle/>
          <a:p>
            <a:r>
              <a:rPr lang="ru-RU" sz="3600" dirty="0" smtClean="0"/>
              <a:t>Исследовательский этап</a:t>
            </a:r>
            <a:endParaRPr lang="ru-RU" sz="3600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AEFEFB4-3051-4D7E-8463-CA0C39CDE646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306140" y="1044327"/>
            <a:ext cx="9824904" cy="334915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u-RU" sz="1700" b="0" dirty="0" smtClean="0">
                <a:solidFill>
                  <a:srgbClr val="E60000"/>
                </a:solidFill>
              </a:rPr>
              <a:t>Вывод надписи в консоль</a:t>
            </a:r>
            <a:endParaRPr lang="ru-RU" sz="1700" b="0" dirty="0">
              <a:solidFill>
                <a:srgbClr val="E60000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442596" y="6876975"/>
            <a:ext cx="7704856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>
                <a:solidFill>
                  <a:schemeClr val="accent6">
                    <a:lumMod val="75000"/>
                  </a:schemeClr>
                </a:solidFill>
                <a:ea typeface="Times New Roman" panose="02020603050405020304" pitchFamily="18" charset="0"/>
              </a:rPr>
              <a:t>Рисунок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ea typeface="Times New Roman" panose="02020603050405020304" pitchFamily="18" charset="0"/>
              </a:rPr>
              <a:t>5</a:t>
            </a:r>
            <a:r>
              <a:rPr lang="ru-RU" dirty="0">
                <a:solidFill>
                  <a:schemeClr val="accent6">
                    <a:lumMod val="75000"/>
                  </a:schemeClr>
                </a:solidFill>
                <a:ea typeface="Times New Roman" panose="02020603050405020304" pitchFamily="18" charset="0"/>
              </a:rPr>
              <a:t>. Запуск Вывод надписи в консоль</a:t>
            </a:r>
          </a:p>
          <a:p>
            <a:pPr algn="ctr"/>
            <a:endParaRPr lang="ru-RU" dirty="0" smtClean="0">
              <a:solidFill>
                <a:schemeClr val="accent6">
                  <a:lumMod val="75000"/>
                </a:schemeClr>
              </a:solidFill>
              <a:ea typeface="Times New Roman" panose="02020603050405020304" pitchFamily="18" charset="0"/>
            </a:endParaRPr>
          </a:p>
          <a:p>
            <a:pPr algn="ctr"/>
            <a:endParaRPr lang="en-US" dirty="0">
              <a:solidFill>
                <a:schemeClr val="accent6">
                  <a:lumMod val="75000"/>
                </a:schemeClr>
              </a:solidFill>
              <a:ea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1001" y="1836415"/>
            <a:ext cx="7704856" cy="4852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709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19AA99-22D7-45B3-8069-6E1FEDD93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428" y="441062"/>
            <a:ext cx="9687193" cy="498598"/>
          </a:xfrm>
        </p:spPr>
        <p:txBody>
          <a:bodyPr/>
          <a:lstStyle/>
          <a:p>
            <a:r>
              <a:rPr lang="ru-RU" sz="3600" dirty="0" smtClean="0"/>
              <a:t>Исследовательский этап</a:t>
            </a:r>
            <a:endParaRPr lang="ru-RU" sz="3600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AEFEFB4-3051-4D7E-8463-CA0C39CDE646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306140" y="1044327"/>
            <a:ext cx="9824904" cy="334915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u-RU" sz="1700" b="0" dirty="0">
                <a:solidFill>
                  <a:srgbClr val="E60000"/>
                </a:solidFill>
              </a:rPr>
              <a:t>Вывод </a:t>
            </a:r>
            <a:r>
              <a:rPr lang="ru-RU" sz="1700" b="0" dirty="0" smtClean="0">
                <a:solidFill>
                  <a:srgbClr val="E60000"/>
                </a:solidFill>
              </a:rPr>
              <a:t>возраста в одной строке</a:t>
            </a:r>
            <a:endParaRPr lang="ru-RU" sz="1700" b="0" dirty="0">
              <a:solidFill>
                <a:srgbClr val="E60000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442596" y="6876975"/>
            <a:ext cx="7704856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>
                <a:solidFill>
                  <a:schemeClr val="accent6">
                    <a:lumMod val="75000"/>
                  </a:schemeClr>
                </a:solidFill>
                <a:ea typeface="Times New Roman" panose="02020603050405020304" pitchFamily="18" charset="0"/>
              </a:rPr>
              <a:t>Рисунок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ea typeface="Times New Roman" panose="02020603050405020304" pitchFamily="18" charset="0"/>
              </a:rPr>
              <a:t>6</a:t>
            </a:r>
            <a:r>
              <a:rPr lang="ru-RU" dirty="0" smtClean="0">
                <a:solidFill>
                  <a:schemeClr val="accent6">
                    <a:lumMod val="75000"/>
                  </a:schemeClr>
                </a:solidFill>
                <a:ea typeface="Times New Roman" panose="02020603050405020304" pitchFamily="18" charset="0"/>
              </a:rPr>
              <a:t>. Вывод </a:t>
            </a:r>
            <a:r>
              <a:rPr lang="ru-RU" dirty="0">
                <a:solidFill>
                  <a:schemeClr val="accent6">
                    <a:lumMod val="75000"/>
                  </a:schemeClr>
                </a:solidFill>
                <a:ea typeface="Times New Roman" panose="02020603050405020304" pitchFamily="18" charset="0"/>
              </a:rPr>
              <a:t>возраста в одной строке</a:t>
            </a:r>
          </a:p>
          <a:p>
            <a:pPr algn="ctr"/>
            <a:endParaRPr lang="ru-RU" dirty="0" smtClean="0">
              <a:solidFill>
                <a:schemeClr val="accent6">
                  <a:lumMod val="75000"/>
                </a:schemeClr>
              </a:solidFill>
              <a:ea typeface="Times New Roman" panose="02020603050405020304" pitchFamily="18" charset="0"/>
            </a:endParaRPr>
          </a:p>
          <a:p>
            <a:pPr algn="ctr"/>
            <a:endParaRPr lang="en-US" dirty="0">
              <a:solidFill>
                <a:schemeClr val="accent6">
                  <a:lumMod val="75000"/>
                </a:schemeClr>
              </a:solidFill>
              <a:ea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8252" y="1836415"/>
            <a:ext cx="6120680" cy="4775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3925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презентация_шаблончик A4 (1)" id="{CECEB147-F7F0-4995-89D0-2FD57D90FCEB}" vid="{306AE4ED-CFFA-434E-A652-8353525159A5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презентация_шаблончик A4 (1)</Template>
  <TotalTime>5096</TotalTime>
  <Words>800</Words>
  <Application>Microsoft Office PowerPoint</Application>
  <PresentationFormat>Произвольный</PresentationFormat>
  <Paragraphs>153</Paragraphs>
  <Slides>32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32</vt:i4>
      </vt:variant>
    </vt:vector>
  </HeadingPairs>
  <TitlesOfParts>
    <vt:vector size="39" baseType="lpstr">
      <vt:lpstr>Arial</vt:lpstr>
      <vt:lpstr>Arial Black</vt:lpstr>
      <vt:lpstr>Calibri</vt:lpstr>
      <vt:lpstr>Calibri Light</vt:lpstr>
      <vt:lpstr>Courier New</vt:lpstr>
      <vt:lpstr>Times New Roman</vt:lpstr>
      <vt:lpstr>Тема Office</vt:lpstr>
      <vt:lpstr>   ОТЧЕТ  о прохождении производственной практики   по профессиональному модулю ПМ.02 Ревьюирование программных модулей  в период с «08» декабря 2023 г. по «21» декабря 2023 г.   Специальность 09.02.07 Информационные системы и программирование  </vt:lpstr>
      <vt:lpstr>Содержание</vt:lpstr>
      <vt:lpstr>Организационный этап</vt:lpstr>
      <vt:lpstr>Подготовительный этап</vt:lpstr>
      <vt:lpstr>Подготовительный этап</vt:lpstr>
      <vt:lpstr>Подготовительный этап</vt:lpstr>
      <vt:lpstr>Исследовательский этап</vt:lpstr>
      <vt:lpstr>Исследовательский этап</vt:lpstr>
      <vt:lpstr>Исследовательский этап</vt:lpstr>
      <vt:lpstr>Исследовательский этап</vt:lpstr>
      <vt:lpstr>Исследовательский этап</vt:lpstr>
      <vt:lpstr>Исследовательский этап</vt:lpstr>
      <vt:lpstr>Исследовательский этап</vt:lpstr>
      <vt:lpstr>Исследовательский этап</vt:lpstr>
      <vt:lpstr>Исследовательский этап</vt:lpstr>
      <vt:lpstr>Исследовательский этап</vt:lpstr>
      <vt:lpstr>Исследовательский этап</vt:lpstr>
      <vt:lpstr>Исследовательский этап</vt:lpstr>
      <vt:lpstr>Исследовательский этап</vt:lpstr>
      <vt:lpstr>Исследовательский этап</vt:lpstr>
      <vt:lpstr>Экспериментально-практическая работа</vt:lpstr>
      <vt:lpstr>Исследовательский этап</vt:lpstr>
      <vt:lpstr>Исследовательский этап</vt:lpstr>
      <vt:lpstr>Исследовательский этап</vt:lpstr>
      <vt:lpstr>Исследовательский этап</vt:lpstr>
      <vt:lpstr>Исследовательский этап</vt:lpstr>
      <vt:lpstr>Экспериментально-практическая работа</vt:lpstr>
      <vt:lpstr>Экспериментально-практическая работа</vt:lpstr>
      <vt:lpstr>Экспериментально-практическая работа</vt:lpstr>
      <vt:lpstr>Экспериментально-практическая работа</vt:lpstr>
      <vt:lpstr>Выводы</vt:lpstr>
      <vt:lpstr>Список используемой литературы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Катя</dc:creator>
  <cp:lastModifiedBy>Антон Шестериков</cp:lastModifiedBy>
  <cp:revision>336</cp:revision>
  <cp:lastPrinted>2019-08-06T13:15:09Z</cp:lastPrinted>
  <dcterms:created xsi:type="dcterms:W3CDTF">2020-03-27T22:15:06Z</dcterms:created>
  <dcterms:modified xsi:type="dcterms:W3CDTF">2024-02-16T20:13:52Z</dcterms:modified>
</cp:coreProperties>
</file>