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4526-8C1A-4816-A984-7B8320232709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6E4F-7762-4E10-80F8-320CBF87A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76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4526-8C1A-4816-A984-7B8320232709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6E4F-7762-4E10-80F8-320CBF87A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26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4526-8C1A-4816-A984-7B8320232709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6E4F-7762-4E10-80F8-320CBF87AFC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260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4526-8C1A-4816-A984-7B8320232709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6E4F-7762-4E10-80F8-320CBF87A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096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4526-8C1A-4816-A984-7B8320232709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6E4F-7762-4E10-80F8-320CBF87AFC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681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4526-8C1A-4816-A984-7B8320232709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6E4F-7762-4E10-80F8-320CBF87A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759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4526-8C1A-4816-A984-7B8320232709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6E4F-7762-4E10-80F8-320CBF87A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562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4526-8C1A-4816-A984-7B8320232709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6E4F-7762-4E10-80F8-320CBF87A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9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4526-8C1A-4816-A984-7B8320232709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6E4F-7762-4E10-80F8-320CBF87A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98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4526-8C1A-4816-A984-7B8320232709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6E4F-7762-4E10-80F8-320CBF87A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95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4526-8C1A-4816-A984-7B8320232709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6E4F-7762-4E10-80F8-320CBF87A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15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4526-8C1A-4816-A984-7B8320232709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6E4F-7762-4E10-80F8-320CBF87A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14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4526-8C1A-4816-A984-7B8320232709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6E4F-7762-4E10-80F8-320CBF87A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43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4526-8C1A-4816-A984-7B8320232709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6E4F-7762-4E10-80F8-320CBF87A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68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4526-8C1A-4816-A984-7B8320232709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6E4F-7762-4E10-80F8-320CBF87A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12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6E4F-7762-4E10-80F8-320CBF87AFC3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4526-8C1A-4816-A984-7B8320232709}" type="datetimeFigureOut">
              <a:rPr lang="ru-RU" smtClean="0"/>
              <a:t>24.04.2019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03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74526-8C1A-4816-A984-7B8320232709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426E4F-7762-4E10-80F8-320CBF87A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5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63133-EAAF-49F9-BA79-A20C4C933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web-</a:t>
            </a: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приложения «Сервис для создания полиграфической рекламной и наградной продукции»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A0A1F7-B67B-4945-B432-C3217CDCF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755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C1AC-57D0-4907-B818-571B7F4C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090"/>
          </a:xfrm>
        </p:spPr>
        <p:txBody>
          <a:bodyPr/>
          <a:lstStyle/>
          <a:p>
            <a:r>
              <a:rPr lang="ru-RU" dirty="0"/>
              <a:t>Результаты решения задачи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5F4EB2-B2B2-4A6E-A128-33FCBB8BDC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E4E6390-13F4-4041-9849-11D3B48E3C37}"/>
              </a:ext>
            </a:extLst>
          </p:cNvPr>
          <p:cNvSpPr txBox="1">
            <a:spLocks/>
          </p:cNvSpPr>
          <p:nvPr/>
        </p:nvSpPr>
        <p:spPr>
          <a:xfrm>
            <a:off x="677334" y="1366684"/>
            <a:ext cx="8596668" cy="79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000" dirty="0"/>
              <a:t>Окно регистрации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1370055-B292-4EB0-A84A-BCADAB250B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5">
            <a:extLst>
              <a:ext uri="{FF2B5EF4-FFF2-40B4-BE49-F238E27FC236}">
                <a16:creationId xmlns:a16="http://schemas.microsoft.com/office/drawing/2014/main" id="{C89D49F1-3B80-4B3C-9E06-619861786A81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27" y="1885437"/>
            <a:ext cx="8270021" cy="464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9502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DA93C-438B-489C-B4B4-93DEF0DC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090"/>
          </a:xfrm>
        </p:spPr>
        <p:txBody>
          <a:bodyPr/>
          <a:lstStyle/>
          <a:p>
            <a:r>
              <a:rPr lang="ru-RU" dirty="0"/>
              <a:t>Результаты решения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5A4E61-229E-437E-B426-992514A5BC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13462F-FCB2-47F4-BBA7-DCE673EB74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F97222B-869F-420B-8CD5-D1B7507CCC21}"/>
              </a:ext>
            </a:extLst>
          </p:cNvPr>
          <p:cNvSpPr txBox="1">
            <a:spLocks/>
          </p:cNvSpPr>
          <p:nvPr/>
        </p:nvSpPr>
        <p:spPr>
          <a:xfrm>
            <a:off x="677334" y="1366684"/>
            <a:ext cx="8596668" cy="79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000" dirty="0"/>
              <a:t>Страница разметки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0760A0-7B46-4A11-8E9C-FAE50DF621A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27" y="1885437"/>
            <a:ext cx="8270021" cy="46473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1068F96-4D1D-4850-A69F-546487A0C1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27" y="1875605"/>
            <a:ext cx="8270021" cy="464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95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DA93C-438B-489C-B4B4-93DEF0DC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090"/>
          </a:xfrm>
        </p:spPr>
        <p:txBody>
          <a:bodyPr/>
          <a:lstStyle/>
          <a:p>
            <a:r>
              <a:rPr lang="ru-RU" dirty="0"/>
              <a:t>Результаты решения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5A4E61-229E-437E-B426-992514A5BC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13462F-FCB2-47F4-BBA7-DCE673EB74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CD2CC32-EE33-4254-90ED-2B61C2E529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27" y="1861956"/>
            <a:ext cx="8270020" cy="4647380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0C02573A-E8A2-4C12-9EAB-615BC9358A14}"/>
              </a:ext>
            </a:extLst>
          </p:cNvPr>
          <p:cNvSpPr txBox="1">
            <a:spLocks/>
          </p:cNvSpPr>
          <p:nvPr/>
        </p:nvSpPr>
        <p:spPr>
          <a:xfrm>
            <a:off x="677334" y="1366684"/>
            <a:ext cx="8596668" cy="79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000" dirty="0"/>
              <a:t>Окно загрузки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195568169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25D9E-F8AB-4DDF-9A53-BEDD4211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587"/>
          </a:xfrm>
        </p:spPr>
        <p:txBody>
          <a:bodyPr/>
          <a:lstStyle/>
          <a:p>
            <a:r>
              <a:rPr lang="ru-RU" dirty="0"/>
              <a:t>Результаты решения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659796-8A19-483B-AD6F-C496BB6026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2904AE-4437-4553-A859-0E82948A55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E7DDCC-BB32-419F-91AE-7AFD130413C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26" y="1861956"/>
            <a:ext cx="8270019" cy="4647380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4E4757BB-7245-47A0-A4E3-12775BB2E7C0}"/>
              </a:ext>
            </a:extLst>
          </p:cNvPr>
          <p:cNvSpPr txBox="1">
            <a:spLocks/>
          </p:cNvSpPr>
          <p:nvPr/>
        </p:nvSpPr>
        <p:spPr>
          <a:xfrm>
            <a:off x="677334" y="1366684"/>
            <a:ext cx="8596668" cy="79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000" dirty="0"/>
              <a:t>Страница личного кабинета</a:t>
            </a:r>
          </a:p>
        </p:txBody>
      </p:sp>
    </p:spTree>
    <p:extLst>
      <p:ext uri="{BB962C8B-B14F-4D97-AF65-F5344CB8AC3E}">
        <p14:creationId xmlns:p14="http://schemas.microsoft.com/office/powerpoint/2010/main" val="2299618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25D9E-F8AB-4DDF-9A53-BEDD4211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587"/>
          </a:xfrm>
        </p:spPr>
        <p:txBody>
          <a:bodyPr/>
          <a:lstStyle/>
          <a:p>
            <a:r>
              <a:rPr lang="ru-RU" dirty="0"/>
              <a:t>Результаты решения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659796-8A19-483B-AD6F-C496BB6026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2904AE-4437-4553-A859-0E82948A55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E4757BB-7245-47A0-A4E3-12775BB2E7C0}"/>
              </a:ext>
            </a:extLst>
          </p:cNvPr>
          <p:cNvSpPr txBox="1">
            <a:spLocks/>
          </p:cNvSpPr>
          <p:nvPr/>
        </p:nvSpPr>
        <p:spPr>
          <a:xfrm>
            <a:off x="677334" y="1366684"/>
            <a:ext cx="8596668" cy="79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000" dirty="0"/>
              <a:t>Окно изменения пароля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9D868B9-3781-4061-8320-14EF3619C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26" y="1861955"/>
            <a:ext cx="8275764" cy="464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4784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73986CF-9EEF-4FFA-A5B6-DCD9D4F29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26" y="1875841"/>
            <a:ext cx="8275764" cy="463349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9B455-C320-4E7E-8033-FCC2BB91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7252"/>
          </a:xfrm>
        </p:spPr>
        <p:txBody>
          <a:bodyPr/>
          <a:lstStyle/>
          <a:p>
            <a:r>
              <a:rPr lang="ru-RU" dirty="0"/>
              <a:t>Результаты решения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7613F-7EB6-4197-8E11-0DF42FF1F3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C1AFC9-9E1B-4128-BF10-9FDEDE1433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931A49A-576A-4C65-8B26-FF00E2A81394}"/>
              </a:ext>
            </a:extLst>
          </p:cNvPr>
          <p:cNvSpPr txBox="1">
            <a:spLocks/>
          </p:cNvSpPr>
          <p:nvPr/>
        </p:nvSpPr>
        <p:spPr>
          <a:xfrm>
            <a:off x="677334" y="1366684"/>
            <a:ext cx="8596668" cy="79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000" dirty="0"/>
              <a:t>Страница администрирования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1EF1C2-A6EA-4BE9-95C9-04C251AFA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326" y="1875841"/>
            <a:ext cx="8275764" cy="464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39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C9360E-FEFA-450D-83E7-899451019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24" y="1861954"/>
            <a:ext cx="8275763" cy="464737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8EA9D-4122-4896-9D1C-E292EB5DB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8258"/>
          </a:xfrm>
        </p:spPr>
        <p:txBody>
          <a:bodyPr/>
          <a:lstStyle/>
          <a:p>
            <a:r>
              <a:rPr lang="ru-RU" dirty="0"/>
              <a:t>Результаты решения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9DF33-499C-4A60-8DC9-1DADAE8F14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518817-AFB2-4119-8C63-70C7AF106D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24A04A-9C65-443B-BC53-013BF12EA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325" y="1861954"/>
            <a:ext cx="8275764" cy="4647379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58BB8336-93D2-4328-86FB-B17F056051A1}"/>
              </a:ext>
            </a:extLst>
          </p:cNvPr>
          <p:cNvSpPr txBox="1">
            <a:spLocks/>
          </p:cNvSpPr>
          <p:nvPr/>
        </p:nvSpPr>
        <p:spPr>
          <a:xfrm>
            <a:off x="677334" y="1366684"/>
            <a:ext cx="8596668" cy="79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000" dirty="0"/>
              <a:t>Окно добавления элемента декора</a:t>
            </a:r>
          </a:p>
        </p:txBody>
      </p:sp>
    </p:spTree>
    <p:extLst>
      <p:ext uri="{BB962C8B-B14F-4D97-AF65-F5344CB8AC3E}">
        <p14:creationId xmlns:p14="http://schemas.microsoft.com/office/powerpoint/2010/main" val="1188054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3E205-72F1-4217-99AB-E6973D3C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8258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BA59A9-0583-4BE2-9059-41FC7E65B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297858"/>
            <a:ext cx="9213918" cy="4743503"/>
          </a:xfrm>
        </p:spPr>
        <p:txBody>
          <a:bodyPr>
            <a:noAutofit/>
          </a:bodyPr>
          <a:lstStyle/>
          <a:p>
            <a:pPr marL="0" indent="717550">
              <a:lnSpc>
                <a:spcPct val="150000"/>
              </a:lnSpc>
              <a:buNone/>
            </a:pPr>
            <a:r>
              <a:rPr lang="ru-RU" dirty="0"/>
              <a:t>В процессе разработки был проведен анализ предметной области, было выполнено изучение научно-технической и справочной литературы, разработан алгоритм решения задачи, выполнены разработка и тестирование программного продукта, разработка необходимой сопроводительной технической документации. </a:t>
            </a:r>
          </a:p>
          <a:p>
            <a:pPr marL="0" indent="717550">
              <a:lnSpc>
                <a:spcPct val="150000"/>
              </a:lnSpc>
              <a:buNone/>
            </a:pPr>
            <a:r>
              <a:rPr lang="ru-RU" dirty="0"/>
              <a:t>Информационный ресурс доступен большинству пользователей благодаря низким аппаратным требованиям и понятному интерфейсу. </a:t>
            </a:r>
          </a:p>
          <a:p>
            <a:pPr marL="0" indent="717550">
              <a:lnSpc>
                <a:spcPct val="150000"/>
              </a:lnSpc>
              <a:buNone/>
            </a:pPr>
            <a:r>
              <a:rPr lang="ru-RU" dirty="0"/>
              <a:t>Разработка велась в среде разработки </a:t>
            </a:r>
            <a:r>
              <a:rPr lang="en-US" dirty="0"/>
              <a:t>Eclipse Neon</a:t>
            </a:r>
            <a:r>
              <a:rPr lang="ru-RU" dirty="0"/>
              <a:t>.3, программный продукт протестирован с помощью наиболее популярных браузеров на операционных системах семейства </a:t>
            </a:r>
            <a:r>
              <a:rPr lang="en-US" dirty="0"/>
              <a:t>Windows</a:t>
            </a:r>
            <a:r>
              <a:rPr lang="ru-RU" dirty="0"/>
              <a:t>.</a:t>
            </a:r>
          </a:p>
          <a:p>
            <a:pPr marL="0" indent="717550">
              <a:lnSpc>
                <a:spcPct val="150000"/>
              </a:lnSpc>
              <a:buNone/>
            </a:pPr>
            <a:r>
              <a:rPr lang="ru-RU" dirty="0"/>
              <a:t>Таким образом, задачи, поставленные в курсовом проекте решены, цель достигнута.</a:t>
            </a: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12928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36D41-A840-4773-8374-2EF4206DA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016"/>
          </a:xfrm>
        </p:spPr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A3EDAB-8CA2-487F-8D24-82E575E1A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  <a:p>
            <a:r>
              <a:rPr lang="ru-RU" dirty="0"/>
              <a:t>Функциональные требования</a:t>
            </a:r>
          </a:p>
          <a:p>
            <a:r>
              <a:rPr lang="ru-RU" dirty="0"/>
              <a:t>Алгоритм решения задачи</a:t>
            </a:r>
          </a:p>
          <a:p>
            <a:r>
              <a:rPr lang="ru-RU" dirty="0"/>
              <a:t>Используемые в разработке средства</a:t>
            </a:r>
          </a:p>
          <a:p>
            <a:r>
              <a:rPr lang="ru-RU" dirty="0"/>
              <a:t>Результаты решения задачи</a:t>
            </a:r>
          </a:p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57597423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342FB-82CD-4A27-B86E-E6985DE3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363"/>
          </a:xfrm>
        </p:spPr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CB8E47-D0FF-4CAB-B335-CD382035A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489" y="2281084"/>
            <a:ext cx="8596668" cy="360296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2000" dirty="0"/>
              <a:t>Целью курсового проекта является разработка веб-приложения «Сервис для создания рекламной и наградной полиграфической продукции», с помощью которого пользователи смогут создавать разметку собственных грамот, дипломов, благодарственных писем, визиток, открыток и другой полиграфии.</a:t>
            </a:r>
          </a:p>
        </p:txBody>
      </p:sp>
    </p:spTree>
    <p:extLst>
      <p:ext uri="{BB962C8B-B14F-4D97-AF65-F5344CB8AC3E}">
        <p14:creationId xmlns:p14="http://schemas.microsoft.com/office/powerpoint/2010/main" val="320473438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958A2-1B24-451A-B67F-9D38D834A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594"/>
          </a:xfrm>
        </p:spPr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FFA557-0369-46D3-9AE5-65EC8D077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6" y="1936955"/>
            <a:ext cx="9635613" cy="3873910"/>
          </a:xfrm>
        </p:spPr>
        <p:txBody>
          <a:bodyPr>
            <a:noAutofit/>
          </a:bodyPr>
          <a:lstStyle/>
          <a:p>
            <a:pPr marL="0" indent="717550">
              <a:buNone/>
            </a:pPr>
            <a:r>
              <a:rPr lang="ru-RU" sz="2000" dirty="0"/>
              <a:t>В соответствии с ранее сформулированной целью к разрабатываемому веб-приложению предъявляются следующие функциональные требования: </a:t>
            </a:r>
          </a:p>
          <a:p>
            <a:pPr marL="0" indent="0">
              <a:buNone/>
            </a:pPr>
            <a:endParaRPr lang="ru-RU" sz="2000" dirty="0"/>
          </a:p>
          <a:p>
            <a:pPr marL="717550" lvl="0" indent="-363538"/>
            <a:r>
              <a:rPr lang="ru-RU" sz="2000" dirty="0"/>
              <a:t>наличие главной страницы, содержащей информацию о сервисе и его разработчике;</a:t>
            </a:r>
          </a:p>
          <a:p>
            <a:pPr marL="717550" lvl="0" indent="-363538"/>
            <a:r>
              <a:rPr lang="ru-RU" sz="2000" dirty="0"/>
              <a:t>возможность авторизации и регистрации пользователя;</a:t>
            </a:r>
          </a:p>
          <a:p>
            <a:pPr marL="717550" lvl="0" indent="-363538"/>
            <a:r>
              <a:rPr lang="ru-RU" sz="2000" dirty="0"/>
              <a:t>ввод данных для авторизации и регистрации через формы ввода;</a:t>
            </a:r>
          </a:p>
          <a:p>
            <a:pPr marL="717550" lvl="0" indent="-363538"/>
            <a:r>
              <a:rPr lang="ru-RU" sz="2000" dirty="0"/>
              <a:t>вывод подсказки, если пользователь не заполнил поля ввода или ввел некорректные значения; </a:t>
            </a:r>
          </a:p>
          <a:p>
            <a:pPr marL="717550" lvl="0" indent="-363538"/>
            <a:r>
              <a:rPr lang="ru-RU" sz="2000" dirty="0"/>
              <a:t>наличие страницы разметки, содержащей виртуальный лист бумаги и панель инструментов;</a:t>
            </a:r>
          </a:p>
        </p:txBody>
      </p:sp>
    </p:spTree>
    <p:extLst>
      <p:ext uri="{BB962C8B-B14F-4D97-AF65-F5344CB8AC3E}">
        <p14:creationId xmlns:p14="http://schemas.microsoft.com/office/powerpoint/2010/main" val="32306978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A1ED3-B870-4ECE-8761-E791858B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090"/>
          </a:xfrm>
        </p:spPr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800BEB-9AA6-4F14-829E-EF32AC403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819"/>
            <a:ext cx="8596668" cy="4389543"/>
          </a:xfrm>
        </p:spPr>
        <p:txBody>
          <a:bodyPr>
            <a:noAutofit/>
          </a:bodyPr>
          <a:lstStyle/>
          <a:p>
            <a:pPr lvl="0"/>
            <a:r>
              <a:rPr lang="ru-RU" sz="2000" dirty="0"/>
              <a:t>изменение цвета подложки документа;</a:t>
            </a:r>
          </a:p>
          <a:p>
            <a:pPr lvl="0"/>
            <a:r>
              <a:rPr lang="ru-RU" sz="2000" dirty="0"/>
              <a:t>добавление текста, рамки, гербов и иных элементов декора на документ;</a:t>
            </a:r>
          </a:p>
          <a:p>
            <a:pPr lvl="0"/>
            <a:r>
              <a:rPr lang="ru-RU" sz="2000" dirty="0"/>
              <a:t>сохранение текущей конфигурации изображения на сервере или в локальном хранилище браузера;</a:t>
            </a:r>
          </a:p>
          <a:p>
            <a:pPr lvl="0"/>
            <a:r>
              <a:rPr lang="ru-RU" sz="2000" dirty="0"/>
              <a:t>загрузка полученного изображения в нужном качестве на локальный компьютер; </a:t>
            </a:r>
          </a:p>
          <a:p>
            <a:pPr lvl="0"/>
            <a:r>
              <a:rPr lang="ru-RU" sz="2000" dirty="0"/>
              <a:t>наличие страницы личного кабинета, содержащей личную информацию о пользователе, список его изделий и список загруженных файлов;</a:t>
            </a:r>
          </a:p>
          <a:p>
            <a:pPr lvl="0"/>
            <a:r>
              <a:rPr lang="ru-RU" sz="2000" dirty="0"/>
              <a:t>редактирование и удаление профиля;</a:t>
            </a:r>
          </a:p>
          <a:p>
            <a:pPr lvl="0"/>
            <a:r>
              <a:rPr lang="ru-RU" sz="2000" dirty="0"/>
              <a:t>выход пользователя из профиля;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5910303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A236C-B8A7-48F2-BB47-F331A678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594"/>
          </a:xfrm>
        </p:spPr>
        <p:txBody>
          <a:bodyPr/>
          <a:lstStyle/>
          <a:p>
            <a:r>
              <a:rPr lang="ru-RU" dirty="0"/>
              <a:t>Алгоритм решения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D1A9B7-6D1D-4FEA-8F8E-50A029D36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74606"/>
            <a:ext cx="8596668" cy="347514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2000" dirty="0"/>
              <a:t>На странице разметки пользователь, используя компьютерную мышь или тачпад выполняет разметку изделия, располагая на виртуальном листе бумаги различные элементы – рамки, гербы, эмблемы и др. Также с помощью инструментов страницы разметки осуществляется настройка расположенных элементов: изменяется цвет текста, цвет бумаги, размер элемента.</a:t>
            </a:r>
          </a:p>
        </p:txBody>
      </p:sp>
    </p:spTree>
    <p:extLst>
      <p:ext uri="{BB962C8B-B14F-4D97-AF65-F5344CB8AC3E}">
        <p14:creationId xmlns:p14="http://schemas.microsoft.com/office/powerpoint/2010/main" val="23899553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CAE4C-DF0D-4B41-BD8B-15DFD521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090"/>
          </a:xfrm>
        </p:spPr>
        <p:txBody>
          <a:bodyPr/>
          <a:lstStyle/>
          <a:p>
            <a:r>
              <a:rPr lang="ru-RU" dirty="0"/>
              <a:t>Используемые средства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F7D3D3-7C4D-4084-A483-8C4365AA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7123"/>
            <a:ext cx="8596668" cy="4114240"/>
          </a:xfrm>
        </p:spPr>
        <p:txBody>
          <a:bodyPr>
            <a:normAutofit/>
          </a:bodyPr>
          <a:lstStyle/>
          <a:p>
            <a:pPr marL="0" indent="717550">
              <a:buNone/>
            </a:pPr>
            <a:r>
              <a:rPr lang="ru-RU" dirty="0"/>
              <a:t>Данный программный продукт представляет собой </a:t>
            </a:r>
            <a:r>
              <a:rPr lang="en-US" dirty="0"/>
              <a:t>web</a:t>
            </a:r>
            <a:r>
              <a:rPr lang="ru-RU" dirty="0"/>
              <a:t>-приложение, взаимодействующее с базой данных. Клиентская часть приложения разработана с использованием следующий технологий:</a:t>
            </a:r>
          </a:p>
          <a:p>
            <a:pPr lvl="0"/>
            <a:r>
              <a:rPr lang="ru-RU" dirty="0"/>
              <a:t>язык разметки </a:t>
            </a:r>
            <a:r>
              <a:rPr lang="en-US" dirty="0"/>
              <a:t>HTML</a:t>
            </a:r>
            <a:r>
              <a:rPr lang="ru-RU" dirty="0"/>
              <a:t>5;</a:t>
            </a:r>
          </a:p>
          <a:p>
            <a:pPr lvl="0"/>
            <a:r>
              <a:rPr lang="ru-RU" dirty="0"/>
              <a:t>язык описания внешнего вида документа </a:t>
            </a:r>
            <a:r>
              <a:rPr lang="en-US" dirty="0"/>
              <a:t>CSS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скриптовый язык </a:t>
            </a:r>
            <a:r>
              <a:rPr lang="en-US" dirty="0"/>
              <a:t>JavaScript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библиотека </a:t>
            </a:r>
            <a:r>
              <a:rPr lang="en-US" dirty="0"/>
              <a:t>jQuery</a:t>
            </a:r>
            <a:r>
              <a:rPr lang="ru-RU" dirty="0"/>
              <a:t>, написанная на языке </a:t>
            </a:r>
            <a:r>
              <a:rPr lang="en-US" dirty="0"/>
              <a:t>JavaScript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технология </a:t>
            </a:r>
            <a:r>
              <a:rPr lang="en-US" dirty="0"/>
              <a:t>AJAX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скриптовый язык </a:t>
            </a:r>
            <a:r>
              <a:rPr lang="en-US" dirty="0"/>
              <a:t>PHP</a:t>
            </a:r>
            <a:r>
              <a:rPr lang="ru-RU" dirty="0"/>
              <a:t> с расширениями </a:t>
            </a:r>
            <a:r>
              <a:rPr lang="en-US" dirty="0"/>
              <a:t>GD, GD2 </a:t>
            </a:r>
            <a:r>
              <a:rPr lang="ru-RU" dirty="0"/>
              <a:t>и </a:t>
            </a:r>
            <a:r>
              <a:rPr lang="en-US" dirty="0" err="1"/>
              <a:t>mysqli</a:t>
            </a:r>
            <a:r>
              <a:rPr lang="en-US" dirty="0"/>
              <a:t>;</a:t>
            </a:r>
            <a:endParaRPr lang="ru-RU" dirty="0"/>
          </a:p>
          <a:p>
            <a:pPr lvl="0"/>
            <a:endParaRPr lang="ru-RU"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7625209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78A91D-5CBF-445C-BA97-FDE1C10F36D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18" y="1893691"/>
            <a:ext cx="8270021" cy="464738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92FF1-8EB0-440E-90E4-CCBC476F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решения задачи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C22C54-0622-4C76-A7EC-917CECC36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56852"/>
            <a:ext cx="8722305" cy="6685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/>
              <a:t>Главная страница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D1390E2-7512-4610-B6FF-7EC518879AE9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18" y="1883858"/>
            <a:ext cx="8270021" cy="464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11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D819C-690E-45DF-994B-BF275D17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8258"/>
          </a:xfrm>
        </p:spPr>
        <p:txBody>
          <a:bodyPr/>
          <a:lstStyle/>
          <a:p>
            <a:r>
              <a:rPr lang="ru-RU" dirty="0"/>
              <a:t>Результаты решения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B4B718-2F91-4544-B972-BBA530B31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66684"/>
            <a:ext cx="8596668" cy="7939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/>
              <a:t>Окно авторизации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400673-4F76-45DA-B92E-101761B93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2160589"/>
            <a:ext cx="8596670" cy="388077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80E7FF-99B7-4E8C-A486-DE127F9FC3B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28" y="1885438"/>
            <a:ext cx="8270021" cy="464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9720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463</Words>
  <Application>Microsoft Office PowerPoint</Application>
  <PresentationFormat>Широкоэкранный</PresentationFormat>
  <Paragraphs>59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Аспект</vt:lpstr>
      <vt:lpstr>Разработка web-приложения «Сервис для создания полиграфической рекламной и наградной продукции»</vt:lpstr>
      <vt:lpstr>Содержание</vt:lpstr>
      <vt:lpstr>Цель проекта</vt:lpstr>
      <vt:lpstr>Функциональные требования</vt:lpstr>
      <vt:lpstr>Функциональные требования</vt:lpstr>
      <vt:lpstr>Алгоритм решения задачи</vt:lpstr>
      <vt:lpstr>Используемые средства</vt:lpstr>
      <vt:lpstr>Результаты решения задачи</vt:lpstr>
      <vt:lpstr>Результаты решения задачи</vt:lpstr>
      <vt:lpstr>Результаты решения задачи</vt:lpstr>
      <vt:lpstr>Результаты решения задачи</vt:lpstr>
      <vt:lpstr>Результаты решения задачи</vt:lpstr>
      <vt:lpstr>Результаты решения задачи</vt:lpstr>
      <vt:lpstr>Результаты решения задачи</vt:lpstr>
      <vt:lpstr>Результаты решения задачи</vt:lpstr>
      <vt:lpstr>Результаты решения задачи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web-приложения «Сервис для создания полиграфической рекламной и наградной продукции»</dc:title>
  <dc:creator>Маргарита Комиссарова</dc:creator>
  <cp:lastModifiedBy>Маргарита Комиссарова</cp:lastModifiedBy>
  <cp:revision>11</cp:revision>
  <dcterms:created xsi:type="dcterms:W3CDTF">2019-04-24T17:08:19Z</dcterms:created>
  <dcterms:modified xsi:type="dcterms:W3CDTF">2019-04-24T19:16:15Z</dcterms:modified>
</cp:coreProperties>
</file>