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087A2-4A6E-41FB-A8CB-FDDF7FC8D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68E2B9-BE4A-4874-AB13-CBDD02A86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71F2A7-D3ED-426F-B7E8-544CF4A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698E2-3429-44AF-8424-DF44B41D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6A7F5F-87CC-4D7A-A49D-E446C2C1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21C8A-3952-422C-8232-D0EEB26D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91BFEF-F79E-42C9-9F8C-4623DD228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B4812-43D5-4D05-BA40-FFE9A0F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47A63-3797-48F0-BD11-A49D19E7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98F21-5BAA-4883-B2EE-9A49652B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1D0297-6AE3-4A1F-8068-C0AC79363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51F090-BC1C-4485-83D4-A0BE0B88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F24BC1-4B0F-4BDD-BA1D-3A3A7DF4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B0E8A-FE98-40C1-A42D-10A2B07A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0A6A8-9A52-4E9A-868B-4791ECA3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DDCCF-3316-4B30-9CBE-BD058161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77A96-22AF-4950-9CD1-1C44E41A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E9DC-2408-4F1D-802A-C34ABEE6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9E7D16-3F85-44C8-B7CA-E003EB9D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C70681-B6CC-44D6-AE43-3C6899FE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FD77E-C0AD-4330-80D1-D802D1BE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5C4F12-0628-4298-95AB-79005DCE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F5B12-E8BD-406A-A529-A78665DC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1A37B-3D53-47E4-8CBE-CA72C64E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5E493-6F8D-4598-BDC2-B7B835F6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0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8214C-1CF7-42A0-B2C1-BBCDC5B8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CCC52-5015-4A0D-9999-CBC119CEA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100BC6-BF02-4DF4-9CF4-4188B1DBF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4A4590-4073-48EA-9653-BDBA3FBC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C1859-A2F7-42F1-9AF0-03E46662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DDDF31-C58C-4D78-AE8E-755C96F0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42D10-54D5-4F5E-A4DE-61D954D2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A8D3D-C331-48E9-8E5F-A8DC3016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035CFC-A8FD-4601-9BBA-EDA577AD2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1F2DFF-C09B-4DA5-8651-240B8D9E4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8436C-A517-4C35-9188-F603699BC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8F7B53-4340-4867-9E71-5465AAD4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3A16A7-5088-4C91-9B21-4FD2EA87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E7AD23-F5D1-421A-8056-143AB1EC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999A4-E07C-4927-996C-5C62266F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0844C9-F631-44A0-9E19-AAE7DA40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5F943B-5C90-4460-84BE-4A26E5A9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F22B75-1487-4E5F-A078-86A938A7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0EAEA4-E2C4-4C35-AF9C-2FC8B063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F53082-A5CB-4D7B-96BC-FB0B3001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2DF2ED-8210-4611-9168-82E6F819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74D9A-5939-4C17-B072-162704AB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5314B-1AAC-436C-B46E-33BDC528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2C2282-D8E8-4362-A6FD-68FB5E3E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055A15-840C-4A76-B81D-8C3BACA5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F50F4-E3AE-4079-95D8-430145E8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0774B3-017D-4120-8DE8-434FC30B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3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34DF6-22C3-4234-8632-06030286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5D6697-8CB8-43D5-AD54-7D5A5FDF5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7758DB-AFC2-4530-8874-DBB17EE6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9CA200-DE9B-4600-910E-CB81DB7B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ECD9E2-5F9C-46B4-A56C-69962200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AE693A-4E9A-4E85-BC4B-F992A95F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CA592-8B68-4F10-B893-69558E12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A3064-4A56-4AC4-8E65-9C9C8080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D57CA-E9D1-4AC4-BB01-5C3F4637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7AD5-1901-41E3-9B0A-E0125B76D6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EE0FA-C952-4B03-B8A3-85629AA95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BB1834-13BA-4BAD-A12A-33D742E2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1440-8ADE-4C65-A0EB-73947A61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C9CB18-2339-4F71-AB08-0D82D4ED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8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82871-C811-4104-AD83-529742D5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2C836-34EF-4EC9-B8CF-67CF738A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57E247-2B58-47CA-BC11-8AD2F33B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3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3A1959-FA3E-4D24-8BA4-DDC2D940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AD0E20-2ADB-4312-A0FF-A95A2502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A8220-DC71-4433-9A16-8B82FBA5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25822-03D5-400A-BC31-782DE449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788BFD-F744-41FD-9F02-D5933479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2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83385-0A79-4688-A965-E7D3DA08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F0DCC8-D970-4BDD-A840-C35DA69B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F0EF9B-6CEF-4649-9119-C441FEDBB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EF229-68DF-4DAE-A9D0-260E31DA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5C53E-F25B-4D12-B329-BB5C5C39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D84C9B-31AC-468B-8AFA-66FD91D3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3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F5867-47AF-4DC5-AD4D-4DA5D4A6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2B4BE-1251-4C6A-8219-0FB23AAA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4984FD-8D60-4ED6-BEAF-0EACB855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2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A64CE-5265-4D16-B55A-F954D7D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CB167-1FE3-4BD2-8CC2-AD5983C9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D8E15D-265C-441B-82D5-B7D447C9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3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081F5-6B10-4093-B44C-BB33C165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35777-E3D0-46EE-B325-10123FE80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69671-DC9E-42AE-B18C-34061D2A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AA424-4D63-4519-9FD1-726B0A25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6ECAE-132F-4294-81CC-E3ED37D3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E60C20-A6BE-444D-9919-0F8CF61C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6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</dc:creator>
  <cp:lastModifiedBy>Анастасия</cp:lastModifiedBy>
  <cp:revision>2</cp:revision>
  <dcterms:created xsi:type="dcterms:W3CDTF">2021-03-21T02:34:00Z</dcterms:created>
  <dcterms:modified xsi:type="dcterms:W3CDTF">2021-03-21T02:45:28Z</dcterms:modified>
</cp:coreProperties>
</file>