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  <p:sldMasterId id="2147483710" r:id="rId2"/>
  </p:sldMasterIdLst>
  <p:notesMasterIdLst>
    <p:notesMasterId r:id="rId8"/>
  </p:notesMasterIdLst>
  <p:sldIdLst>
    <p:sldId id="256" r:id="rId3"/>
    <p:sldId id="257" r:id="rId4"/>
    <p:sldId id="259" r:id="rId5"/>
    <p:sldId id="260" r:id="rId6"/>
    <p:sldId id="342" r:id="rId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9"/>
    </p:embeddedFont>
    <p:embeddedFont>
      <p:font typeface="Big Shoulders Text" panose="020B0604020202020204" charset="0"/>
      <p:regular r:id="rId10"/>
      <p:bold r:id="rId11"/>
    </p:embeddedFont>
    <p:embeddedFont>
      <p:font typeface="Proxima Nova" panose="020B0604020202020204" charset="0"/>
      <p:regular r:id="rId12"/>
      <p:bold r:id="rId13"/>
      <p:italic r:id="rId14"/>
      <p:boldItalic r:id="rId15"/>
    </p:embeddedFont>
    <p:embeddedFont>
      <p:font typeface="Proxima Nova Semibold" panose="020B0604020202020204" charset="0"/>
      <p:regular r:id="rId16"/>
      <p:bold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ABB3FE-2497-4113-B9BB-AE98E82BDBF3}">
  <a:tblStyle styleId="{E1ABB3FE-2497-4113-B9BB-AE98E82BDB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17" d="100"/>
          <a:sy n="217" d="100"/>
        </p:scale>
        <p:origin x="17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9" name="Google Shape;25279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0" name="Google Shape;25280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7" name="Google Shape;25307;g9680cbbe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8" name="Google Shape;25308;g9680cbbe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6" name="Google Shape;25376;g1173e3440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7" name="Google Shape;25377;g1173e3440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9" name="Google Shape;25439;g9680cbbe2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40" name="Google Shape;25440;g9680cbbe2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38" name="Google Shape;50138;g991ca8dc56_0_24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39" name="Google Shape;50139;g991ca8dc56_0_24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2" name="Google Shape;12;p2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38" name="Google Shape;3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2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65" name="Google Shape;16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2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7" name="Google Shape;197;p2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" name="Google Shape;223;p2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2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25" name="Google Shape;22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1" name="Google Shape;251;p2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2" name="Google Shape;252;p2"/>
          <p:cNvSpPr txBox="1">
            <a:spLocks noGrp="1"/>
          </p:cNvSpPr>
          <p:nvPr>
            <p:ph type="subTitle" idx="1"/>
          </p:nvPr>
        </p:nvSpPr>
        <p:spPr>
          <a:xfrm>
            <a:off x="2856900" y="1772617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53" name="Google Shape;253;p2"/>
          <p:cNvGrpSpPr/>
          <p:nvPr/>
        </p:nvGrpSpPr>
        <p:grpSpPr>
          <a:xfrm>
            <a:off x="135496" y="2750588"/>
            <a:ext cx="9523650" cy="3285338"/>
            <a:chOff x="135496" y="2750588"/>
            <a:chExt cx="9523650" cy="3285338"/>
          </a:xfrm>
        </p:grpSpPr>
        <p:grpSp>
          <p:nvGrpSpPr>
            <p:cNvPr id="254" name="Google Shape;254;p2"/>
            <p:cNvGrpSpPr/>
            <p:nvPr/>
          </p:nvGrpSpPr>
          <p:grpSpPr>
            <a:xfrm>
              <a:off x="135496" y="2998441"/>
              <a:ext cx="9523650" cy="3037484"/>
              <a:chOff x="135496" y="2998441"/>
              <a:chExt cx="9523650" cy="3037484"/>
            </a:xfrm>
          </p:grpSpPr>
          <p:grpSp>
            <p:nvGrpSpPr>
              <p:cNvPr id="255" name="Google Shape;255;p2"/>
              <p:cNvGrpSpPr/>
              <p:nvPr/>
            </p:nvGrpSpPr>
            <p:grpSpPr>
              <a:xfrm>
                <a:off x="5692943" y="2998441"/>
                <a:ext cx="3966203" cy="3037484"/>
                <a:chOff x="5692943" y="2998441"/>
                <a:chExt cx="3966203" cy="3037484"/>
              </a:xfrm>
            </p:grpSpPr>
            <p:grpSp>
              <p:nvGrpSpPr>
                <p:cNvPr id="256" name="Google Shape;256;p2"/>
                <p:cNvGrpSpPr/>
                <p:nvPr/>
              </p:nvGrpSpPr>
              <p:grpSpPr>
                <a:xfrm rot="10800000" flipH="1">
                  <a:off x="7960046" y="2998441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57" name="Google Shape;257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58" name="Google Shape;25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" name="Google Shape;25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0" name="Google Shape;26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" name="Google Shape;26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2" name="Google Shape;26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" name="Google Shape;26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" name="Google Shape;26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5" name="Google Shape;26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6" name="Google Shape;26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7" name="Google Shape;26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8" name="Google Shape;26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9" name="Google Shape;26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" name="Google Shape;27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" name="Google Shape;27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2" name="Google Shape;272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73" name="Google Shape;273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" name="Google Shape;274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5" name="Google Shape;275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6" name="Google Shape;276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7" name="Google Shape;277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" name="Google Shape;278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" name="Google Shape;279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0" name="Google Shape;280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1" name="Google Shape;281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2" name="Google Shape;282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3" name="Google Shape;283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4" name="Google Shape;284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" name="Google Shape;285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" name="Google Shape;286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" name="Google Shape;287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88" name="Google Shape;28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9" name="Google Shape;28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0" name="Google Shape;29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1" name="Google Shape;29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" name="Google Shape;29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" name="Google Shape;29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" name="Google Shape;29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" name="Google Shape;29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" name="Google Shape;29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" name="Google Shape;29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" name="Google Shape;29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9" name="Google Shape;29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0" name="Google Shape;30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1" name="Google Shape;30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302" name="Google Shape;302;p2"/>
                <p:cNvGrpSpPr/>
                <p:nvPr/>
              </p:nvGrpSpPr>
              <p:grpSpPr>
                <a:xfrm rot="-6352235" flipH="1">
                  <a:off x="6107374" y="3852943"/>
                  <a:ext cx="1699108" cy="2145073"/>
                  <a:chOff x="146217" y="2712579"/>
                  <a:chExt cx="1552966" cy="1960401"/>
                </a:xfrm>
              </p:grpSpPr>
              <p:grpSp>
                <p:nvGrpSpPr>
                  <p:cNvPr id="303" name="Google Shape;303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304" name="Google Shape;30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5" name="Google Shape;30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6" name="Google Shape;30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Google Shape;30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8" name="Google Shape;30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9" name="Google Shape;30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0" name="Google Shape;31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1" name="Google Shape;31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2" name="Google Shape;31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3" name="Google Shape;31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4" name="Google Shape;31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5" name="Google Shape;31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" name="Google Shape;31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7" name="Google Shape;31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18" name="Google Shape;318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319" name="Google Shape;319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0" name="Google Shape;320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1" name="Google Shape;321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2" name="Google Shape;322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3" name="Google Shape;323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5" name="Google Shape;325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33" name="Google Shape;333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334" name="Google Shape;33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3" name="Google Shape;34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" name="Google Shape;34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34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" name="Google Shape;34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" name="Google Shape;34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48" name="Google Shape;348;p2"/>
              <p:cNvGrpSpPr/>
              <p:nvPr/>
            </p:nvGrpSpPr>
            <p:grpSpPr>
              <a:xfrm rot="-5655077" flipH="1">
                <a:off x="2757686" y="3644747"/>
                <a:ext cx="1698960" cy="2145089"/>
                <a:chOff x="146217" y="2712579"/>
                <a:chExt cx="1552966" cy="1960401"/>
              </a:xfrm>
            </p:grpSpPr>
            <p:grpSp>
              <p:nvGrpSpPr>
                <p:cNvPr id="349" name="Google Shape;349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50" name="Google Shape;35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4" name="Google Shape;364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65" name="Google Shape;365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373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" name="Google Shape;374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9" name="Google Shape;379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80" name="Google Shape;38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4" name="Google Shape;394;p2"/>
              <p:cNvGrpSpPr/>
              <p:nvPr/>
            </p:nvGrpSpPr>
            <p:grpSpPr>
              <a:xfrm rot="-314" flipH="1">
                <a:off x="135496" y="3186895"/>
                <a:ext cx="1699100" cy="2144874"/>
                <a:chOff x="146217" y="2712579"/>
                <a:chExt cx="1552966" cy="1960401"/>
              </a:xfrm>
            </p:grpSpPr>
            <p:grpSp>
              <p:nvGrpSpPr>
                <p:cNvPr id="395" name="Google Shape;395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96" name="Google Shape;39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0" name="Google Shape;410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411" name="Google Shape;411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" name="Google Shape;418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" name="Google Shape;419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25" name="Google Shape;425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426" name="Google Shape;42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" name="Google Shape;43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" name="Google Shape;43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" name="Google Shape;43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" name="Google Shape;43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" name="Google Shape;43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" name="Google Shape;43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" name="Google Shape;43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" name="Google Shape;43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" name="Google Shape;43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40" name="Google Shape;440;p2"/>
            <p:cNvGrpSpPr/>
            <p:nvPr/>
          </p:nvGrpSpPr>
          <p:grpSpPr>
            <a:xfrm>
              <a:off x="817988" y="2750587"/>
              <a:ext cx="7423578" cy="1258836"/>
              <a:chOff x="817988" y="2750588"/>
              <a:chExt cx="7423578" cy="1258836"/>
            </a:xfrm>
          </p:grpSpPr>
          <p:sp>
            <p:nvSpPr>
              <p:cNvPr id="441" name="Google Shape;441;p2"/>
              <p:cNvSpPr/>
              <p:nvPr/>
            </p:nvSpPr>
            <p:spPr>
              <a:xfrm>
                <a:off x="6227654" y="3803792"/>
                <a:ext cx="372339" cy="205631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7806441" y="27505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817988" y="32929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3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446" name="Google Shape;446;p3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3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448" name="Google Shape;448;p3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3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474" name="Google Shape;474;p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0" name="Google Shape;500;p3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3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601" name="Google Shape;601;p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7" name="Google Shape;627;p3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633" name="Google Shape;633;p3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9" name="Google Shape;659;p3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0" name="Google Shape;660;p3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661" name="Google Shape;661;p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7" name="Google Shape;687;p3"/>
          <p:cNvGrpSpPr/>
          <p:nvPr/>
        </p:nvGrpSpPr>
        <p:grpSpPr>
          <a:xfrm>
            <a:off x="-152337" y="-193233"/>
            <a:ext cx="10223643" cy="5945818"/>
            <a:chOff x="-152337" y="-193233"/>
            <a:chExt cx="10223643" cy="5945818"/>
          </a:xfrm>
        </p:grpSpPr>
        <p:grpSp>
          <p:nvGrpSpPr>
            <p:cNvPr id="688" name="Google Shape;688;p3"/>
            <p:cNvGrpSpPr/>
            <p:nvPr/>
          </p:nvGrpSpPr>
          <p:grpSpPr>
            <a:xfrm>
              <a:off x="542017" y="657788"/>
              <a:ext cx="7631074" cy="3472791"/>
              <a:chOff x="542017" y="657788"/>
              <a:chExt cx="7631074" cy="3472791"/>
            </a:xfrm>
          </p:grpSpPr>
          <p:sp>
            <p:nvSpPr>
              <p:cNvPr id="689" name="Google Shape;689;p3"/>
              <p:cNvSpPr/>
              <p:nvPr/>
            </p:nvSpPr>
            <p:spPr>
              <a:xfrm flipH="1">
                <a:off x="542017" y="2879550"/>
                <a:ext cx="570359" cy="314992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 flipH="1">
                <a:off x="7462043" y="770413"/>
                <a:ext cx="711048" cy="392690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 flipH="1">
                <a:off x="5839291" y="6577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 flipH="1">
                <a:off x="1027389" y="3781356"/>
                <a:ext cx="632341" cy="349223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3"/>
            <p:cNvGrpSpPr/>
            <p:nvPr/>
          </p:nvGrpSpPr>
          <p:grpSpPr>
            <a:xfrm>
              <a:off x="-152337" y="-193233"/>
              <a:ext cx="2586475" cy="2591675"/>
              <a:chOff x="-152337" y="-193233"/>
              <a:chExt cx="2586475" cy="2591675"/>
            </a:xfrm>
          </p:grpSpPr>
          <p:sp>
            <p:nvSpPr>
              <p:cNvPr id="694" name="Google Shape;694;p3"/>
              <p:cNvSpPr/>
              <p:nvPr/>
            </p:nvSpPr>
            <p:spPr>
              <a:xfrm>
                <a:off x="136278" y="442425"/>
                <a:ext cx="29589" cy="22049"/>
              </a:xfrm>
              <a:custGeom>
                <a:avLst/>
                <a:gdLst/>
                <a:ahLst/>
                <a:cxnLst/>
                <a:rect l="l" t="t" r="r" b="b"/>
                <a:pathLst>
                  <a:path w="569" h="424" extrusionOk="0">
                    <a:moveTo>
                      <a:pt x="291" y="0"/>
                    </a:moveTo>
                    <a:cubicBezTo>
                      <a:pt x="0" y="0"/>
                      <a:pt x="0" y="424"/>
                      <a:pt x="291" y="424"/>
                    </a:cubicBezTo>
                    <a:cubicBezTo>
                      <a:pt x="569" y="424"/>
                      <a:pt x="569" y="0"/>
                      <a:pt x="2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180636" y="310861"/>
                <a:ext cx="45190" cy="3286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632" extrusionOk="0">
                    <a:moveTo>
                      <a:pt x="450" y="1"/>
                    </a:moveTo>
                    <a:cubicBezTo>
                      <a:pt x="377" y="1"/>
                      <a:pt x="302" y="27"/>
                      <a:pt x="236" y="87"/>
                    </a:cubicBezTo>
                    <a:cubicBezTo>
                      <a:pt x="1" y="331"/>
                      <a:pt x="236" y="631"/>
                      <a:pt x="476" y="631"/>
                    </a:cubicBezTo>
                    <a:cubicBezTo>
                      <a:pt x="570" y="631"/>
                      <a:pt x="664" y="586"/>
                      <a:pt x="732" y="474"/>
                    </a:cubicBezTo>
                    <a:cubicBezTo>
                      <a:pt x="868" y="237"/>
                      <a:pt x="670" y="1"/>
                      <a:pt x="4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39450" y="289540"/>
                <a:ext cx="36558" cy="2964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70" extrusionOk="0">
                    <a:moveTo>
                      <a:pt x="351" y="1"/>
                    </a:moveTo>
                    <a:cubicBezTo>
                      <a:pt x="0" y="25"/>
                      <a:pt x="0" y="545"/>
                      <a:pt x="351" y="569"/>
                    </a:cubicBezTo>
                    <a:cubicBezTo>
                      <a:pt x="702" y="545"/>
                      <a:pt x="702" y="25"/>
                      <a:pt x="3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1309439" y="224642"/>
                <a:ext cx="52887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874" extrusionOk="0">
                    <a:moveTo>
                      <a:pt x="447" y="1"/>
                    </a:moveTo>
                    <a:cubicBezTo>
                      <a:pt x="220" y="1"/>
                      <a:pt x="1" y="175"/>
                      <a:pt x="1" y="438"/>
                    </a:cubicBezTo>
                    <a:cubicBezTo>
                      <a:pt x="1" y="668"/>
                      <a:pt x="194" y="862"/>
                      <a:pt x="436" y="874"/>
                    </a:cubicBezTo>
                    <a:cubicBezTo>
                      <a:pt x="823" y="874"/>
                      <a:pt x="1017" y="402"/>
                      <a:pt x="751" y="124"/>
                    </a:cubicBezTo>
                    <a:cubicBezTo>
                      <a:pt x="662" y="39"/>
                      <a:pt x="554" y="1"/>
                      <a:pt x="4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1469241" y="177321"/>
                <a:ext cx="45970" cy="39938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68" extrusionOk="0">
                    <a:moveTo>
                      <a:pt x="380" y="1"/>
                    </a:moveTo>
                    <a:cubicBezTo>
                      <a:pt x="188" y="1"/>
                      <a:pt x="0" y="152"/>
                      <a:pt x="0" y="381"/>
                    </a:cubicBezTo>
                    <a:cubicBezTo>
                      <a:pt x="0" y="586"/>
                      <a:pt x="170" y="756"/>
                      <a:pt x="375" y="768"/>
                    </a:cubicBezTo>
                    <a:cubicBezTo>
                      <a:pt x="714" y="768"/>
                      <a:pt x="883" y="356"/>
                      <a:pt x="641" y="114"/>
                    </a:cubicBezTo>
                    <a:cubicBezTo>
                      <a:pt x="567" y="36"/>
                      <a:pt x="473" y="1"/>
                      <a:pt x="3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1454109" y="322249"/>
                <a:ext cx="23349" cy="17681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40" extrusionOk="0">
                    <a:moveTo>
                      <a:pt x="231" y="1"/>
                    </a:moveTo>
                    <a:cubicBezTo>
                      <a:pt x="1" y="1"/>
                      <a:pt x="1" y="340"/>
                      <a:pt x="231" y="340"/>
                    </a:cubicBezTo>
                    <a:cubicBezTo>
                      <a:pt x="449" y="340"/>
                      <a:pt x="449" y="1"/>
                      <a:pt x="2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1566744" y="340502"/>
                <a:ext cx="43422" cy="3401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54" extrusionOk="0">
                    <a:moveTo>
                      <a:pt x="412" y="1"/>
                    </a:moveTo>
                    <a:cubicBezTo>
                      <a:pt x="0" y="1"/>
                      <a:pt x="0" y="654"/>
                      <a:pt x="412" y="654"/>
                    </a:cubicBezTo>
                    <a:cubicBezTo>
                      <a:pt x="835" y="654"/>
                      <a:pt x="835" y="1"/>
                      <a:pt x="4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1639703" y="402176"/>
                <a:ext cx="42174" cy="33386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2" extrusionOk="0">
                    <a:moveTo>
                      <a:pt x="412" y="0"/>
                    </a:moveTo>
                    <a:cubicBezTo>
                      <a:pt x="0" y="0"/>
                      <a:pt x="0" y="641"/>
                      <a:pt x="412" y="641"/>
                    </a:cubicBezTo>
                    <a:cubicBezTo>
                      <a:pt x="811" y="641"/>
                      <a:pt x="811" y="0"/>
                      <a:pt x="4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1530239" y="510340"/>
                <a:ext cx="39678" cy="30889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94" extrusionOk="0">
                    <a:moveTo>
                      <a:pt x="376" y="1"/>
                    </a:moveTo>
                    <a:cubicBezTo>
                      <a:pt x="1" y="1"/>
                      <a:pt x="1" y="593"/>
                      <a:pt x="376" y="593"/>
                    </a:cubicBezTo>
                    <a:cubicBezTo>
                      <a:pt x="763" y="593"/>
                      <a:pt x="763" y="1"/>
                      <a:pt x="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1590613" y="539305"/>
                <a:ext cx="33438" cy="26469"/>
              </a:xfrm>
              <a:custGeom>
                <a:avLst/>
                <a:gdLst/>
                <a:ahLst/>
                <a:cxnLst/>
                <a:rect l="l" t="t" r="r" b="b"/>
                <a:pathLst>
                  <a:path w="643" h="509" extrusionOk="0">
                    <a:moveTo>
                      <a:pt x="328" y="0"/>
                    </a:moveTo>
                    <a:cubicBezTo>
                      <a:pt x="1" y="24"/>
                      <a:pt x="1" y="484"/>
                      <a:pt x="328" y="508"/>
                    </a:cubicBezTo>
                    <a:cubicBezTo>
                      <a:pt x="642" y="484"/>
                      <a:pt x="642" y="24"/>
                      <a:pt x="3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1752911" y="650536"/>
                <a:ext cx="35310" cy="33126"/>
              </a:xfrm>
              <a:custGeom>
                <a:avLst/>
                <a:gdLst/>
                <a:ahLst/>
                <a:cxnLst/>
                <a:rect l="l" t="t" r="r" b="b"/>
                <a:pathLst>
                  <a:path w="679" h="637" extrusionOk="0">
                    <a:moveTo>
                      <a:pt x="356" y="0"/>
                    </a:moveTo>
                    <a:cubicBezTo>
                      <a:pt x="305" y="0"/>
                      <a:pt x="253" y="16"/>
                      <a:pt x="207" y="51"/>
                    </a:cubicBezTo>
                    <a:lnTo>
                      <a:pt x="182" y="75"/>
                    </a:lnTo>
                    <a:cubicBezTo>
                      <a:pt x="1" y="184"/>
                      <a:pt x="1" y="450"/>
                      <a:pt x="182" y="571"/>
                    </a:cubicBezTo>
                    <a:lnTo>
                      <a:pt x="207" y="595"/>
                    </a:lnTo>
                    <a:cubicBezTo>
                      <a:pt x="255" y="624"/>
                      <a:pt x="307" y="637"/>
                      <a:pt x="357" y="637"/>
                    </a:cubicBezTo>
                    <a:cubicBezTo>
                      <a:pt x="519" y="637"/>
                      <a:pt x="669" y="501"/>
                      <a:pt x="678" y="317"/>
                    </a:cubicBezTo>
                    <a:cubicBezTo>
                      <a:pt x="678" y="152"/>
                      <a:pt x="518" y="0"/>
                      <a:pt x="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1690041" y="576382"/>
                <a:ext cx="25845" cy="2147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13" extrusionOk="0">
                    <a:moveTo>
                      <a:pt x="242" y="1"/>
                    </a:moveTo>
                    <a:cubicBezTo>
                      <a:pt x="0" y="25"/>
                      <a:pt x="0" y="388"/>
                      <a:pt x="242" y="412"/>
                    </a:cubicBezTo>
                    <a:cubicBezTo>
                      <a:pt x="496" y="388"/>
                      <a:pt x="496" y="25"/>
                      <a:pt x="2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1651039" y="721727"/>
                <a:ext cx="35258" cy="28341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339" y="0"/>
                    </a:moveTo>
                    <a:cubicBezTo>
                      <a:pt x="0" y="24"/>
                      <a:pt x="0" y="520"/>
                      <a:pt x="339" y="545"/>
                    </a:cubicBezTo>
                    <a:cubicBezTo>
                      <a:pt x="678" y="520"/>
                      <a:pt x="678" y="24"/>
                      <a:pt x="3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1752287" y="748143"/>
                <a:ext cx="39054" cy="2958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569" extrusionOk="0">
                    <a:moveTo>
                      <a:pt x="376" y="0"/>
                    </a:moveTo>
                    <a:cubicBezTo>
                      <a:pt x="1" y="0"/>
                      <a:pt x="1" y="569"/>
                      <a:pt x="376" y="569"/>
                    </a:cubicBezTo>
                    <a:cubicBezTo>
                      <a:pt x="751" y="569"/>
                      <a:pt x="751" y="0"/>
                      <a:pt x="3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1690665" y="931189"/>
                <a:ext cx="39678" cy="30889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94" extrusionOk="0">
                    <a:moveTo>
                      <a:pt x="387" y="0"/>
                    </a:moveTo>
                    <a:cubicBezTo>
                      <a:pt x="0" y="0"/>
                      <a:pt x="0" y="593"/>
                      <a:pt x="387" y="593"/>
                    </a:cubicBezTo>
                    <a:cubicBezTo>
                      <a:pt x="762" y="593"/>
                      <a:pt x="762" y="0"/>
                      <a:pt x="3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1761751" y="944398"/>
                <a:ext cx="35258" cy="26469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09" extrusionOk="0">
                    <a:moveTo>
                      <a:pt x="339" y="0"/>
                    </a:moveTo>
                    <a:cubicBezTo>
                      <a:pt x="0" y="0"/>
                      <a:pt x="0" y="509"/>
                      <a:pt x="339" y="509"/>
                    </a:cubicBezTo>
                    <a:cubicBezTo>
                      <a:pt x="678" y="509"/>
                      <a:pt x="678" y="0"/>
                      <a:pt x="3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1766639" y="849443"/>
                <a:ext cx="49922" cy="355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684" extrusionOk="0">
                    <a:moveTo>
                      <a:pt x="500" y="0"/>
                    </a:moveTo>
                    <a:cubicBezTo>
                      <a:pt x="447" y="0"/>
                      <a:pt x="393" y="15"/>
                      <a:pt x="342" y="48"/>
                    </a:cubicBezTo>
                    <a:lnTo>
                      <a:pt x="293" y="85"/>
                    </a:lnTo>
                    <a:cubicBezTo>
                      <a:pt x="0" y="255"/>
                      <a:pt x="321" y="684"/>
                      <a:pt x="578" y="684"/>
                    </a:cubicBezTo>
                    <a:cubicBezTo>
                      <a:pt x="650" y="684"/>
                      <a:pt x="718" y="650"/>
                      <a:pt x="765" y="568"/>
                    </a:cubicBezTo>
                    <a:lnTo>
                      <a:pt x="801" y="508"/>
                    </a:lnTo>
                    <a:cubicBezTo>
                      <a:pt x="960" y="291"/>
                      <a:pt x="738" y="0"/>
                      <a:pt x="5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1768668" y="1049441"/>
                <a:ext cx="29589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437" extrusionOk="0">
                    <a:moveTo>
                      <a:pt x="291" y="1"/>
                    </a:moveTo>
                    <a:cubicBezTo>
                      <a:pt x="0" y="1"/>
                      <a:pt x="0" y="436"/>
                      <a:pt x="291" y="436"/>
                    </a:cubicBezTo>
                    <a:cubicBezTo>
                      <a:pt x="569" y="424"/>
                      <a:pt x="569" y="1"/>
                      <a:pt x="2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1703249" y="1211739"/>
                <a:ext cx="45346" cy="34634"/>
              </a:xfrm>
              <a:custGeom>
                <a:avLst/>
                <a:gdLst/>
                <a:ahLst/>
                <a:cxnLst/>
                <a:rect l="l" t="t" r="r" b="b"/>
                <a:pathLst>
                  <a:path w="872" h="666" extrusionOk="0">
                    <a:moveTo>
                      <a:pt x="436" y="1"/>
                    </a:moveTo>
                    <a:cubicBezTo>
                      <a:pt x="0" y="1"/>
                      <a:pt x="0" y="666"/>
                      <a:pt x="436" y="666"/>
                    </a:cubicBezTo>
                    <a:cubicBezTo>
                      <a:pt x="871" y="666"/>
                      <a:pt x="871" y="1"/>
                      <a:pt x="4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1646619" y="1326870"/>
                <a:ext cx="43474" cy="33386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42" extrusionOk="0">
                    <a:moveTo>
                      <a:pt x="424" y="0"/>
                    </a:moveTo>
                    <a:cubicBezTo>
                      <a:pt x="1" y="0"/>
                      <a:pt x="1" y="641"/>
                      <a:pt x="424" y="641"/>
                    </a:cubicBezTo>
                    <a:cubicBezTo>
                      <a:pt x="835" y="641"/>
                      <a:pt x="835" y="0"/>
                      <a:pt x="4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1581201" y="1289117"/>
                <a:ext cx="21425" cy="17681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40" extrusionOk="0">
                    <a:moveTo>
                      <a:pt x="206" y="1"/>
                    </a:moveTo>
                    <a:cubicBezTo>
                      <a:pt x="0" y="25"/>
                      <a:pt x="0" y="315"/>
                      <a:pt x="206" y="339"/>
                    </a:cubicBezTo>
                    <a:cubicBezTo>
                      <a:pt x="412" y="315"/>
                      <a:pt x="412" y="25"/>
                      <a:pt x="2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1410115" y="1433786"/>
                <a:ext cx="35258" cy="26469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09" extrusionOk="0">
                    <a:moveTo>
                      <a:pt x="339" y="1"/>
                    </a:moveTo>
                    <a:cubicBezTo>
                      <a:pt x="0" y="1"/>
                      <a:pt x="0" y="509"/>
                      <a:pt x="339" y="509"/>
                    </a:cubicBezTo>
                    <a:cubicBezTo>
                      <a:pt x="678" y="509"/>
                      <a:pt x="678" y="1"/>
                      <a:pt x="3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1415783" y="1504248"/>
                <a:ext cx="31462" cy="23973"/>
              </a:xfrm>
              <a:custGeom>
                <a:avLst/>
                <a:gdLst/>
                <a:ahLst/>
                <a:cxnLst/>
                <a:rect l="l" t="t" r="r" b="b"/>
                <a:pathLst>
                  <a:path w="605" h="461" extrusionOk="0">
                    <a:moveTo>
                      <a:pt x="302" y="1"/>
                    </a:moveTo>
                    <a:cubicBezTo>
                      <a:pt x="0" y="1"/>
                      <a:pt x="0" y="460"/>
                      <a:pt x="302" y="460"/>
                    </a:cubicBezTo>
                    <a:cubicBezTo>
                      <a:pt x="605" y="460"/>
                      <a:pt x="605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1505694" y="1418705"/>
                <a:ext cx="42850" cy="33386"/>
              </a:xfrm>
              <a:custGeom>
                <a:avLst/>
                <a:gdLst/>
                <a:ahLst/>
                <a:cxnLst/>
                <a:rect l="l" t="t" r="r" b="b"/>
                <a:pathLst>
                  <a:path w="824" h="642" extrusionOk="0">
                    <a:moveTo>
                      <a:pt x="412" y="0"/>
                    </a:moveTo>
                    <a:cubicBezTo>
                      <a:pt x="1" y="0"/>
                      <a:pt x="1" y="642"/>
                      <a:pt x="412" y="642"/>
                    </a:cubicBezTo>
                    <a:cubicBezTo>
                      <a:pt x="823" y="642"/>
                      <a:pt x="823" y="0"/>
                      <a:pt x="4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1212560" y="1441326"/>
                <a:ext cx="25221" cy="18929"/>
              </a:xfrm>
              <a:custGeom>
                <a:avLst/>
                <a:gdLst/>
                <a:ahLst/>
                <a:cxnLst/>
                <a:rect l="l" t="t" r="r" b="b"/>
                <a:pathLst>
                  <a:path w="485" h="364" extrusionOk="0">
                    <a:moveTo>
                      <a:pt x="243" y="1"/>
                    </a:moveTo>
                    <a:cubicBezTo>
                      <a:pt x="1" y="1"/>
                      <a:pt x="1" y="364"/>
                      <a:pt x="243" y="364"/>
                    </a:cubicBezTo>
                    <a:cubicBezTo>
                      <a:pt x="485" y="364"/>
                      <a:pt x="485" y="1"/>
                      <a:pt x="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1172935" y="1533837"/>
                <a:ext cx="43474" cy="33386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42" extrusionOk="0">
                    <a:moveTo>
                      <a:pt x="412" y="0"/>
                    </a:moveTo>
                    <a:cubicBezTo>
                      <a:pt x="1" y="0"/>
                      <a:pt x="1" y="641"/>
                      <a:pt x="412" y="641"/>
                    </a:cubicBezTo>
                    <a:cubicBezTo>
                      <a:pt x="835" y="641"/>
                      <a:pt x="835" y="0"/>
                      <a:pt x="4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1023845" y="1465247"/>
                <a:ext cx="12637" cy="9516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83" extrusionOk="0">
                    <a:moveTo>
                      <a:pt x="122" y="1"/>
                    </a:moveTo>
                    <a:cubicBezTo>
                      <a:pt x="1" y="1"/>
                      <a:pt x="1" y="182"/>
                      <a:pt x="122" y="182"/>
                    </a:cubicBezTo>
                    <a:cubicBezTo>
                      <a:pt x="243" y="182"/>
                      <a:pt x="243" y="1"/>
                      <a:pt x="1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1021973" y="1419329"/>
                <a:ext cx="32138" cy="24597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73" extrusionOk="0">
                    <a:moveTo>
                      <a:pt x="303" y="1"/>
                    </a:moveTo>
                    <a:cubicBezTo>
                      <a:pt x="0" y="1"/>
                      <a:pt x="0" y="472"/>
                      <a:pt x="303" y="472"/>
                    </a:cubicBezTo>
                    <a:cubicBezTo>
                      <a:pt x="617" y="472"/>
                      <a:pt x="617" y="1"/>
                      <a:pt x="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1130813" y="1457083"/>
                <a:ext cx="43422" cy="33386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42" extrusionOk="0">
                    <a:moveTo>
                      <a:pt x="424" y="0"/>
                    </a:moveTo>
                    <a:cubicBezTo>
                      <a:pt x="0" y="0"/>
                      <a:pt x="0" y="641"/>
                      <a:pt x="424" y="641"/>
                    </a:cubicBezTo>
                    <a:cubicBezTo>
                      <a:pt x="835" y="641"/>
                      <a:pt x="835" y="0"/>
                      <a:pt x="4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"/>
              <p:cNvSpPr/>
              <p:nvPr/>
            </p:nvSpPr>
            <p:spPr>
              <a:xfrm>
                <a:off x="1068515" y="1538829"/>
                <a:ext cx="39054" cy="3026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582" extrusionOk="0">
                    <a:moveTo>
                      <a:pt x="364" y="1"/>
                    </a:moveTo>
                    <a:cubicBezTo>
                      <a:pt x="1" y="1"/>
                      <a:pt x="1" y="582"/>
                      <a:pt x="364" y="582"/>
                    </a:cubicBezTo>
                    <a:cubicBezTo>
                      <a:pt x="751" y="569"/>
                      <a:pt x="751" y="1"/>
                      <a:pt x="3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"/>
              <p:cNvSpPr/>
              <p:nvPr/>
            </p:nvSpPr>
            <p:spPr>
              <a:xfrm>
                <a:off x="887341" y="1396709"/>
                <a:ext cx="40978" cy="31462"/>
              </a:xfrm>
              <a:custGeom>
                <a:avLst/>
                <a:gdLst/>
                <a:ahLst/>
                <a:cxnLst/>
                <a:rect l="l" t="t" r="r" b="b"/>
                <a:pathLst>
                  <a:path w="788" h="605" extrusionOk="0">
                    <a:moveTo>
                      <a:pt x="400" y="0"/>
                    </a:moveTo>
                    <a:cubicBezTo>
                      <a:pt x="1" y="0"/>
                      <a:pt x="1" y="605"/>
                      <a:pt x="400" y="605"/>
                    </a:cubicBezTo>
                    <a:cubicBezTo>
                      <a:pt x="787" y="605"/>
                      <a:pt x="787" y="0"/>
                      <a:pt x="4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876680" y="1316418"/>
                <a:ext cx="37130" cy="31254"/>
              </a:xfrm>
              <a:custGeom>
                <a:avLst/>
                <a:gdLst/>
                <a:ahLst/>
                <a:cxnLst/>
                <a:rect l="l" t="t" r="r" b="b"/>
                <a:pathLst>
                  <a:path w="714" h="601" extrusionOk="0">
                    <a:moveTo>
                      <a:pt x="303" y="1"/>
                    </a:moveTo>
                    <a:cubicBezTo>
                      <a:pt x="147" y="1"/>
                      <a:pt x="0" y="119"/>
                      <a:pt x="0" y="298"/>
                    </a:cubicBezTo>
                    <a:cubicBezTo>
                      <a:pt x="0" y="467"/>
                      <a:pt x="145" y="601"/>
                      <a:pt x="303" y="601"/>
                    </a:cubicBezTo>
                    <a:cubicBezTo>
                      <a:pt x="581" y="601"/>
                      <a:pt x="714" y="274"/>
                      <a:pt x="520" y="92"/>
                    </a:cubicBezTo>
                    <a:cubicBezTo>
                      <a:pt x="457" y="29"/>
                      <a:pt x="379" y="1"/>
                      <a:pt x="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815630" y="1366496"/>
                <a:ext cx="31514" cy="23297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315" y="0"/>
                    </a:moveTo>
                    <a:cubicBezTo>
                      <a:pt x="311" y="0"/>
                      <a:pt x="307" y="0"/>
                      <a:pt x="303" y="0"/>
                    </a:cubicBezTo>
                    <a:cubicBezTo>
                      <a:pt x="1" y="0"/>
                      <a:pt x="1" y="448"/>
                      <a:pt x="303" y="448"/>
                    </a:cubicBezTo>
                    <a:cubicBezTo>
                      <a:pt x="602" y="448"/>
                      <a:pt x="606" y="0"/>
                      <a:pt x="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"/>
              <p:cNvSpPr/>
              <p:nvPr/>
            </p:nvSpPr>
            <p:spPr>
              <a:xfrm>
                <a:off x="791761" y="1262076"/>
                <a:ext cx="33386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97" extrusionOk="0">
                    <a:moveTo>
                      <a:pt x="327" y="0"/>
                    </a:moveTo>
                    <a:cubicBezTo>
                      <a:pt x="0" y="0"/>
                      <a:pt x="0" y="496"/>
                      <a:pt x="327" y="496"/>
                    </a:cubicBezTo>
                    <a:cubicBezTo>
                      <a:pt x="641" y="496"/>
                      <a:pt x="641" y="0"/>
                      <a:pt x="3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"/>
              <p:cNvSpPr/>
              <p:nvPr/>
            </p:nvSpPr>
            <p:spPr>
              <a:xfrm>
                <a:off x="789837" y="1203574"/>
                <a:ext cx="37182" cy="27717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33" extrusionOk="0">
                    <a:moveTo>
                      <a:pt x="364" y="0"/>
                    </a:moveTo>
                    <a:cubicBezTo>
                      <a:pt x="1" y="0"/>
                      <a:pt x="1" y="533"/>
                      <a:pt x="364" y="533"/>
                    </a:cubicBezTo>
                    <a:cubicBezTo>
                      <a:pt x="714" y="533"/>
                      <a:pt x="714" y="0"/>
                      <a:pt x="3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"/>
              <p:cNvSpPr/>
              <p:nvPr/>
            </p:nvSpPr>
            <p:spPr>
              <a:xfrm>
                <a:off x="761548" y="1113611"/>
                <a:ext cx="40302" cy="31514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06" extrusionOk="0">
                    <a:moveTo>
                      <a:pt x="387" y="1"/>
                    </a:moveTo>
                    <a:cubicBezTo>
                      <a:pt x="0" y="1"/>
                      <a:pt x="0" y="605"/>
                      <a:pt x="387" y="605"/>
                    </a:cubicBezTo>
                    <a:cubicBezTo>
                      <a:pt x="775" y="605"/>
                      <a:pt x="775" y="1"/>
                      <a:pt x="3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"/>
              <p:cNvSpPr/>
              <p:nvPr/>
            </p:nvSpPr>
            <p:spPr>
              <a:xfrm>
                <a:off x="735131" y="1039405"/>
                <a:ext cx="24597" cy="20177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88" extrusionOk="0">
                    <a:moveTo>
                      <a:pt x="242" y="0"/>
                    </a:moveTo>
                    <a:cubicBezTo>
                      <a:pt x="0" y="24"/>
                      <a:pt x="0" y="363"/>
                      <a:pt x="242" y="387"/>
                    </a:cubicBezTo>
                    <a:cubicBezTo>
                      <a:pt x="472" y="363"/>
                      <a:pt x="472" y="24"/>
                      <a:pt x="2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"/>
              <p:cNvSpPr/>
              <p:nvPr/>
            </p:nvSpPr>
            <p:spPr>
              <a:xfrm>
                <a:off x="765292" y="942526"/>
                <a:ext cx="17681" cy="15133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91" extrusionOk="0">
                    <a:moveTo>
                      <a:pt x="170" y="0"/>
                    </a:moveTo>
                    <a:cubicBezTo>
                      <a:pt x="1" y="24"/>
                      <a:pt x="1" y="266"/>
                      <a:pt x="170" y="291"/>
                    </a:cubicBezTo>
                    <a:cubicBezTo>
                      <a:pt x="340" y="266"/>
                      <a:pt x="340" y="24"/>
                      <a:pt x="1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"/>
              <p:cNvSpPr/>
              <p:nvPr/>
            </p:nvSpPr>
            <p:spPr>
              <a:xfrm>
                <a:off x="1283647" y="847519"/>
                <a:ext cx="28393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12" extrusionOk="0">
                    <a:moveTo>
                      <a:pt x="267" y="1"/>
                    </a:moveTo>
                    <a:cubicBezTo>
                      <a:pt x="1" y="1"/>
                      <a:pt x="1" y="412"/>
                      <a:pt x="267" y="412"/>
                    </a:cubicBezTo>
                    <a:cubicBezTo>
                      <a:pt x="545" y="412"/>
                      <a:pt x="545" y="1"/>
                      <a:pt x="2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"/>
              <p:cNvSpPr/>
              <p:nvPr/>
            </p:nvSpPr>
            <p:spPr>
              <a:xfrm>
                <a:off x="1299403" y="175189"/>
                <a:ext cx="30473" cy="24441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70" extrusionOk="0">
                    <a:moveTo>
                      <a:pt x="183" y="0"/>
                    </a:moveTo>
                    <a:cubicBezTo>
                      <a:pt x="131" y="0"/>
                      <a:pt x="83" y="24"/>
                      <a:pt x="49" y="83"/>
                    </a:cubicBezTo>
                    <a:cubicBezTo>
                      <a:pt x="24" y="131"/>
                      <a:pt x="0" y="192"/>
                      <a:pt x="0" y="252"/>
                    </a:cubicBezTo>
                    <a:cubicBezTo>
                      <a:pt x="0" y="373"/>
                      <a:pt x="97" y="470"/>
                      <a:pt x="218" y="470"/>
                    </a:cubicBezTo>
                    <a:cubicBezTo>
                      <a:pt x="278" y="458"/>
                      <a:pt x="327" y="446"/>
                      <a:pt x="387" y="422"/>
                    </a:cubicBezTo>
                    <a:cubicBezTo>
                      <a:pt x="585" y="299"/>
                      <a:pt x="364" y="0"/>
                      <a:pt x="1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"/>
              <p:cNvSpPr/>
              <p:nvPr/>
            </p:nvSpPr>
            <p:spPr>
              <a:xfrm>
                <a:off x="1399923" y="228958"/>
                <a:ext cx="33490" cy="28237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43" extrusionOk="0">
                    <a:moveTo>
                      <a:pt x="316" y="0"/>
                    </a:moveTo>
                    <a:cubicBezTo>
                      <a:pt x="202" y="0"/>
                      <a:pt x="90" y="75"/>
                      <a:pt x="51" y="198"/>
                    </a:cubicBezTo>
                    <a:cubicBezTo>
                      <a:pt x="1" y="400"/>
                      <a:pt x="101" y="542"/>
                      <a:pt x="276" y="542"/>
                    </a:cubicBezTo>
                    <a:cubicBezTo>
                      <a:pt x="311" y="542"/>
                      <a:pt x="349" y="537"/>
                      <a:pt x="390" y="525"/>
                    </a:cubicBezTo>
                    <a:cubicBezTo>
                      <a:pt x="583" y="476"/>
                      <a:pt x="644" y="222"/>
                      <a:pt x="499" y="77"/>
                    </a:cubicBezTo>
                    <a:cubicBezTo>
                      <a:pt x="446" y="24"/>
                      <a:pt x="381" y="0"/>
                      <a:pt x="3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"/>
              <p:cNvSpPr/>
              <p:nvPr/>
            </p:nvSpPr>
            <p:spPr>
              <a:xfrm>
                <a:off x="1621450" y="299629"/>
                <a:ext cx="32762" cy="3603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93" extrusionOk="0">
                    <a:moveTo>
                      <a:pt x="327" y="0"/>
                    </a:moveTo>
                    <a:cubicBezTo>
                      <a:pt x="158" y="12"/>
                      <a:pt x="25" y="146"/>
                      <a:pt x="25" y="303"/>
                    </a:cubicBezTo>
                    <a:lnTo>
                      <a:pt x="13" y="303"/>
                    </a:lnTo>
                    <a:cubicBezTo>
                      <a:pt x="1" y="400"/>
                      <a:pt x="25" y="484"/>
                      <a:pt x="73" y="557"/>
                    </a:cubicBezTo>
                    <a:cubicBezTo>
                      <a:pt x="128" y="648"/>
                      <a:pt x="221" y="693"/>
                      <a:pt x="315" y="693"/>
                    </a:cubicBezTo>
                    <a:cubicBezTo>
                      <a:pt x="409" y="693"/>
                      <a:pt x="503" y="648"/>
                      <a:pt x="557" y="557"/>
                    </a:cubicBezTo>
                    <a:cubicBezTo>
                      <a:pt x="606" y="484"/>
                      <a:pt x="630" y="400"/>
                      <a:pt x="630" y="303"/>
                    </a:cubicBezTo>
                    <a:cubicBezTo>
                      <a:pt x="618" y="146"/>
                      <a:pt x="485" y="12"/>
                      <a:pt x="3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"/>
              <p:cNvSpPr/>
              <p:nvPr/>
            </p:nvSpPr>
            <p:spPr>
              <a:xfrm>
                <a:off x="1601326" y="447105"/>
                <a:ext cx="32138" cy="27457"/>
              </a:xfrm>
              <a:custGeom>
                <a:avLst/>
                <a:gdLst/>
                <a:ahLst/>
                <a:cxnLst/>
                <a:rect l="l" t="t" r="r" b="b"/>
                <a:pathLst>
                  <a:path w="618" h="528" extrusionOk="0">
                    <a:moveTo>
                      <a:pt x="262" y="0"/>
                    </a:moveTo>
                    <a:cubicBezTo>
                      <a:pt x="128" y="0"/>
                      <a:pt x="1" y="106"/>
                      <a:pt x="1" y="261"/>
                    </a:cubicBezTo>
                    <a:cubicBezTo>
                      <a:pt x="1" y="406"/>
                      <a:pt x="109" y="527"/>
                      <a:pt x="267" y="527"/>
                    </a:cubicBezTo>
                    <a:cubicBezTo>
                      <a:pt x="497" y="527"/>
                      <a:pt x="618" y="249"/>
                      <a:pt x="448" y="80"/>
                    </a:cubicBezTo>
                    <a:cubicBezTo>
                      <a:pt x="393" y="25"/>
                      <a:pt x="327" y="0"/>
                      <a:pt x="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"/>
              <p:cNvSpPr/>
              <p:nvPr/>
            </p:nvSpPr>
            <p:spPr>
              <a:xfrm>
                <a:off x="1742251" y="561301"/>
                <a:ext cx="28341" cy="20801"/>
              </a:xfrm>
              <a:custGeom>
                <a:avLst/>
                <a:gdLst/>
                <a:ahLst/>
                <a:cxnLst/>
                <a:rect l="l" t="t" r="r" b="b"/>
                <a:pathLst>
                  <a:path w="545" h="400" extrusionOk="0">
                    <a:moveTo>
                      <a:pt x="266" y="1"/>
                    </a:moveTo>
                    <a:cubicBezTo>
                      <a:pt x="0" y="1"/>
                      <a:pt x="0" y="400"/>
                      <a:pt x="266" y="400"/>
                    </a:cubicBezTo>
                    <a:cubicBezTo>
                      <a:pt x="545" y="400"/>
                      <a:pt x="545" y="1"/>
                      <a:pt x="2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"/>
              <p:cNvSpPr/>
              <p:nvPr/>
            </p:nvSpPr>
            <p:spPr>
              <a:xfrm>
                <a:off x="1740535" y="892188"/>
                <a:ext cx="26105" cy="22309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29" extrusionOk="0">
                    <a:moveTo>
                      <a:pt x="154" y="0"/>
                    </a:moveTo>
                    <a:cubicBezTo>
                      <a:pt x="94" y="0"/>
                      <a:pt x="42" y="28"/>
                      <a:pt x="21" y="97"/>
                    </a:cubicBezTo>
                    <a:cubicBezTo>
                      <a:pt x="21" y="158"/>
                      <a:pt x="9" y="218"/>
                      <a:pt x="9" y="267"/>
                    </a:cubicBezTo>
                    <a:cubicBezTo>
                      <a:pt x="1" y="372"/>
                      <a:pt x="80" y="429"/>
                      <a:pt x="162" y="429"/>
                    </a:cubicBezTo>
                    <a:cubicBezTo>
                      <a:pt x="203" y="429"/>
                      <a:pt x="243" y="415"/>
                      <a:pt x="275" y="388"/>
                    </a:cubicBezTo>
                    <a:cubicBezTo>
                      <a:pt x="311" y="363"/>
                      <a:pt x="336" y="327"/>
                      <a:pt x="372" y="303"/>
                    </a:cubicBezTo>
                    <a:cubicBezTo>
                      <a:pt x="502" y="173"/>
                      <a:pt x="304" y="0"/>
                      <a:pt x="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"/>
              <p:cNvSpPr/>
              <p:nvPr/>
            </p:nvSpPr>
            <p:spPr>
              <a:xfrm>
                <a:off x="1673660" y="1092343"/>
                <a:ext cx="42486" cy="3791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29" extrusionOk="0">
                    <a:moveTo>
                      <a:pt x="380" y="0"/>
                    </a:moveTo>
                    <a:cubicBezTo>
                      <a:pt x="298" y="0"/>
                      <a:pt x="214" y="35"/>
                      <a:pt x="146" y="119"/>
                    </a:cubicBezTo>
                    <a:cubicBezTo>
                      <a:pt x="13" y="313"/>
                      <a:pt x="1" y="615"/>
                      <a:pt x="255" y="712"/>
                    </a:cubicBezTo>
                    <a:cubicBezTo>
                      <a:pt x="282" y="724"/>
                      <a:pt x="310" y="729"/>
                      <a:pt x="338" y="729"/>
                    </a:cubicBezTo>
                    <a:cubicBezTo>
                      <a:pt x="398" y="729"/>
                      <a:pt x="456" y="705"/>
                      <a:pt x="497" y="664"/>
                    </a:cubicBezTo>
                    <a:cubicBezTo>
                      <a:pt x="545" y="639"/>
                      <a:pt x="569" y="591"/>
                      <a:pt x="593" y="543"/>
                    </a:cubicBezTo>
                    <a:cubicBezTo>
                      <a:pt x="606" y="530"/>
                      <a:pt x="618" y="518"/>
                      <a:pt x="630" y="494"/>
                    </a:cubicBezTo>
                    <a:cubicBezTo>
                      <a:pt x="816" y="264"/>
                      <a:pt x="606" y="0"/>
                      <a:pt x="3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"/>
              <p:cNvSpPr/>
              <p:nvPr/>
            </p:nvSpPr>
            <p:spPr>
              <a:xfrm>
                <a:off x="1749791" y="1141900"/>
                <a:ext cx="35882" cy="29017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58" extrusionOk="0">
                    <a:moveTo>
                      <a:pt x="351" y="1"/>
                    </a:moveTo>
                    <a:cubicBezTo>
                      <a:pt x="0" y="25"/>
                      <a:pt x="0" y="533"/>
                      <a:pt x="351" y="557"/>
                    </a:cubicBezTo>
                    <a:cubicBezTo>
                      <a:pt x="690" y="533"/>
                      <a:pt x="690" y="25"/>
                      <a:pt x="3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"/>
              <p:cNvSpPr/>
              <p:nvPr/>
            </p:nvSpPr>
            <p:spPr>
              <a:xfrm>
                <a:off x="1654784" y="1211115"/>
                <a:ext cx="34686" cy="28341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5" extrusionOk="0">
                    <a:moveTo>
                      <a:pt x="340" y="1"/>
                    </a:moveTo>
                    <a:cubicBezTo>
                      <a:pt x="1" y="25"/>
                      <a:pt x="1" y="521"/>
                      <a:pt x="340" y="545"/>
                    </a:cubicBezTo>
                    <a:cubicBezTo>
                      <a:pt x="666" y="521"/>
                      <a:pt x="666" y="25"/>
                      <a:pt x="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"/>
              <p:cNvSpPr/>
              <p:nvPr/>
            </p:nvSpPr>
            <p:spPr>
              <a:xfrm>
                <a:off x="1583697" y="1404873"/>
                <a:ext cx="39678" cy="30213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81" extrusionOk="0">
                    <a:moveTo>
                      <a:pt x="376" y="0"/>
                    </a:moveTo>
                    <a:cubicBezTo>
                      <a:pt x="1" y="0"/>
                      <a:pt x="1" y="581"/>
                      <a:pt x="376" y="581"/>
                    </a:cubicBezTo>
                    <a:cubicBezTo>
                      <a:pt x="751" y="581"/>
                      <a:pt x="763" y="0"/>
                      <a:pt x="3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"/>
              <p:cNvSpPr/>
              <p:nvPr/>
            </p:nvSpPr>
            <p:spPr>
              <a:xfrm>
                <a:off x="1460401" y="1350739"/>
                <a:ext cx="41602" cy="32138"/>
              </a:xfrm>
              <a:custGeom>
                <a:avLst/>
                <a:gdLst/>
                <a:ahLst/>
                <a:cxnLst/>
                <a:rect l="l" t="t" r="r" b="b"/>
                <a:pathLst>
                  <a:path w="800" h="618" extrusionOk="0">
                    <a:moveTo>
                      <a:pt x="400" y="1"/>
                    </a:moveTo>
                    <a:cubicBezTo>
                      <a:pt x="1" y="1"/>
                      <a:pt x="1" y="618"/>
                      <a:pt x="400" y="618"/>
                    </a:cubicBezTo>
                    <a:cubicBezTo>
                      <a:pt x="799" y="618"/>
                      <a:pt x="799" y="1"/>
                      <a:pt x="4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"/>
              <p:cNvSpPr/>
              <p:nvPr/>
            </p:nvSpPr>
            <p:spPr>
              <a:xfrm>
                <a:off x="1328940" y="1531341"/>
                <a:ext cx="34634" cy="2958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69" extrusionOk="0">
                    <a:moveTo>
                      <a:pt x="287" y="1"/>
                    </a:moveTo>
                    <a:cubicBezTo>
                      <a:pt x="141" y="1"/>
                      <a:pt x="1" y="117"/>
                      <a:pt x="1" y="290"/>
                    </a:cubicBezTo>
                    <a:cubicBezTo>
                      <a:pt x="1" y="447"/>
                      <a:pt x="122" y="568"/>
                      <a:pt x="279" y="568"/>
                    </a:cubicBezTo>
                    <a:cubicBezTo>
                      <a:pt x="533" y="568"/>
                      <a:pt x="666" y="266"/>
                      <a:pt x="485" y="84"/>
                    </a:cubicBezTo>
                    <a:cubicBezTo>
                      <a:pt x="426" y="26"/>
                      <a:pt x="356" y="1"/>
                      <a:pt x="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"/>
              <p:cNvSpPr/>
              <p:nvPr/>
            </p:nvSpPr>
            <p:spPr>
              <a:xfrm>
                <a:off x="1324572" y="1446994"/>
                <a:ext cx="30837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37" extrusionOk="0">
                    <a:moveTo>
                      <a:pt x="290" y="1"/>
                    </a:moveTo>
                    <a:cubicBezTo>
                      <a:pt x="0" y="1"/>
                      <a:pt x="0" y="436"/>
                      <a:pt x="290" y="436"/>
                    </a:cubicBezTo>
                    <a:cubicBezTo>
                      <a:pt x="593" y="436"/>
                      <a:pt x="593" y="1"/>
                      <a:pt x="2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"/>
              <p:cNvSpPr/>
              <p:nvPr/>
            </p:nvSpPr>
            <p:spPr>
              <a:xfrm>
                <a:off x="1269814" y="1480327"/>
                <a:ext cx="40926" cy="3213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18" extrusionOk="0">
                    <a:moveTo>
                      <a:pt x="388" y="1"/>
                    </a:moveTo>
                    <a:cubicBezTo>
                      <a:pt x="1" y="1"/>
                      <a:pt x="1" y="618"/>
                      <a:pt x="388" y="618"/>
                    </a:cubicBezTo>
                    <a:cubicBezTo>
                      <a:pt x="787" y="618"/>
                      <a:pt x="787" y="1"/>
                      <a:pt x="3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"/>
              <p:cNvSpPr/>
              <p:nvPr/>
            </p:nvSpPr>
            <p:spPr>
              <a:xfrm>
                <a:off x="987392" y="1547670"/>
                <a:ext cx="24545" cy="20177"/>
              </a:xfrm>
              <a:custGeom>
                <a:avLst/>
                <a:gdLst/>
                <a:ahLst/>
                <a:cxnLst/>
                <a:rect l="l" t="t" r="r" b="b"/>
                <a:pathLst>
                  <a:path w="472" h="388" extrusionOk="0">
                    <a:moveTo>
                      <a:pt x="242" y="0"/>
                    </a:moveTo>
                    <a:cubicBezTo>
                      <a:pt x="0" y="24"/>
                      <a:pt x="0" y="363"/>
                      <a:pt x="242" y="387"/>
                    </a:cubicBezTo>
                    <a:cubicBezTo>
                      <a:pt x="472" y="363"/>
                      <a:pt x="472" y="24"/>
                      <a:pt x="2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"/>
              <p:cNvSpPr/>
              <p:nvPr/>
            </p:nvSpPr>
            <p:spPr>
              <a:xfrm>
                <a:off x="900549" y="1485372"/>
                <a:ext cx="38430" cy="3026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82" extrusionOk="0">
                    <a:moveTo>
                      <a:pt x="364" y="1"/>
                    </a:moveTo>
                    <a:cubicBezTo>
                      <a:pt x="1" y="25"/>
                      <a:pt x="1" y="557"/>
                      <a:pt x="364" y="581"/>
                    </a:cubicBezTo>
                    <a:cubicBezTo>
                      <a:pt x="739" y="581"/>
                      <a:pt x="739" y="1"/>
                      <a:pt x="3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"/>
              <p:cNvSpPr/>
              <p:nvPr/>
            </p:nvSpPr>
            <p:spPr>
              <a:xfrm>
                <a:off x="1164146" y="1414909"/>
                <a:ext cx="22673" cy="18929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64" extrusionOk="0">
                    <a:moveTo>
                      <a:pt x="218" y="1"/>
                    </a:moveTo>
                    <a:cubicBezTo>
                      <a:pt x="0" y="13"/>
                      <a:pt x="0" y="340"/>
                      <a:pt x="218" y="364"/>
                    </a:cubicBezTo>
                    <a:cubicBezTo>
                      <a:pt x="436" y="340"/>
                      <a:pt x="436" y="13"/>
                      <a:pt x="2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"/>
              <p:cNvSpPr/>
              <p:nvPr/>
            </p:nvSpPr>
            <p:spPr>
              <a:xfrm>
                <a:off x="960975" y="1397957"/>
                <a:ext cx="39054" cy="2958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569" extrusionOk="0">
                    <a:moveTo>
                      <a:pt x="375" y="0"/>
                    </a:moveTo>
                    <a:cubicBezTo>
                      <a:pt x="0" y="0"/>
                      <a:pt x="0" y="569"/>
                      <a:pt x="375" y="569"/>
                    </a:cubicBezTo>
                    <a:cubicBezTo>
                      <a:pt x="750" y="557"/>
                      <a:pt x="750" y="0"/>
                      <a:pt x="3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"/>
              <p:cNvSpPr/>
              <p:nvPr/>
            </p:nvSpPr>
            <p:spPr>
              <a:xfrm>
                <a:off x="803670" y="1275909"/>
                <a:ext cx="17681" cy="1326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55" extrusionOk="0">
                    <a:moveTo>
                      <a:pt x="170" y="0"/>
                    </a:moveTo>
                    <a:cubicBezTo>
                      <a:pt x="1" y="0"/>
                      <a:pt x="1" y="255"/>
                      <a:pt x="170" y="255"/>
                    </a:cubicBezTo>
                    <a:cubicBezTo>
                      <a:pt x="340" y="255"/>
                      <a:pt x="340" y="0"/>
                      <a:pt x="1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"/>
              <p:cNvSpPr/>
              <p:nvPr/>
            </p:nvSpPr>
            <p:spPr>
              <a:xfrm>
                <a:off x="827591" y="1329522"/>
                <a:ext cx="31722" cy="28653"/>
              </a:xfrm>
              <a:custGeom>
                <a:avLst/>
                <a:gdLst/>
                <a:ahLst/>
                <a:cxnLst/>
                <a:rect l="l" t="t" r="r" b="b"/>
                <a:pathLst>
                  <a:path w="610" h="551" extrusionOk="0">
                    <a:moveTo>
                      <a:pt x="351" y="1"/>
                    </a:moveTo>
                    <a:cubicBezTo>
                      <a:pt x="332" y="1"/>
                      <a:pt x="312" y="4"/>
                      <a:pt x="291" y="10"/>
                    </a:cubicBezTo>
                    <a:lnTo>
                      <a:pt x="267" y="10"/>
                    </a:lnTo>
                    <a:cubicBezTo>
                      <a:pt x="1" y="94"/>
                      <a:pt x="1" y="457"/>
                      <a:pt x="267" y="530"/>
                    </a:cubicBezTo>
                    <a:lnTo>
                      <a:pt x="291" y="542"/>
                    </a:lnTo>
                    <a:cubicBezTo>
                      <a:pt x="312" y="548"/>
                      <a:pt x="332" y="551"/>
                      <a:pt x="351" y="551"/>
                    </a:cubicBezTo>
                    <a:cubicBezTo>
                      <a:pt x="610" y="551"/>
                      <a:pt x="610" y="1"/>
                      <a:pt x="3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"/>
              <p:cNvSpPr/>
              <p:nvPr/>
            </p:nvSpPr>
            <p:spPr>
              <a:xfrm>
                <a:off x="769089" y="1319226"/>
                <a:ext cx="35778" cy="3791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729" extrusionOk="0">
                    <a:moveTo>
                      <a:pt x="366" y="1"/>
                    </a:moveTo>
                    <a:cubicBezTo>
                      <a:pt x="315" y="1"/>
                      <a:pt x="264" y="13"/>
                      <a:pt x="218" y="38"/>
                    </a:cubicBezTo>
                    <a:cubicBezTo>
                      <a:pt x="85" y="111"/>
                      <a:pt x="1" y="244"/>
                      <a:pt x="1" y="401"/>
                    </a:cubicBezTo>
                    <a:cubicBezTo>
                      <a:pt x="1" y="587"/>
                      <a:pt x="150" y="729"/>
                      <a:pt x="322" y="729"/>
                    </a:cubicBezTo>
                    <a:cubicBezTo>
                      <a:pt x="352" y="729"/>
                      <a:pt x="382" y="725"/>
                      <a:pt x="412" y="716"/>
                    </a:cubicBezTo>
                    <a:cubicBezTo>
                      <a:pt x="591" y="674"/>
                      <a:pt x="688" y="475"/>
                      <a:pt x="637" y="305"/>
                    </a:cubicBezTo>
                    <a:lnTo>
                      <a:pt x="637" y="305"/>
                    </a:lnTo>
                    <a:cubicBezTo>
                      <a:pt x="641" y="268"/>
                      <a:pt x="638" y="229"/>
                      <a:pt x="630" y="196"/>
                    </a:cubicBezTo>
                    <a:cubicBezTo>
                      <a:pt x="617" y="159"/>
                      <a:pt x="593" y="111"/>
                      <a:pt x="557" y="75"/>
                    </a:cubicBezTo>
                    <a:cubicBezTo>
                      <a:pt x="508" y="25"/>
                      <a:pt x="438" y="1"/>
                      <a:pt x="3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"/>
              <p:cNvSpPr/>
              <p:nvPr/>
            </p:nvSpPr>
            <p:spPr>
              <a:xfrm>
                <a:off x="841423" y="1265196"/>
                <a:ext cx="34010" cy="27093"/>
              </a:xfrm>
              <a:custGeom>
                <a:avLst/>
                <a:gdLst/>
                <a:ahLst/>
                <a:cxnLst/>
                <a:rect l="l" t="t" r="r" b="b"/>
                <a:pathLst>
                  <a:path w="654" h="521" extrusionOk="0">
                    <a:moveTo>
                      <a:pt x="327" y="1"/>
                    </a:moveTo>
                    <a:cubicBezTo>
                      <a:pt x="1" y="25"/>
                      <a:pt x="1" y="497"/>
                      <a:pt x="327" y="521"/>
                    </a:cubicBezTo>
                    <a:cubicBezTo>
                      <a:pt x="654" y="497"/>
                      <a:pt x="654" y="25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"/>
              <p:cNvSpPr/>
              <p:nvPr/>
            </p:nvSpPr>
            <p:spPr>
              <a:xfrm>
                <a:off x="724887" y="1152613"/>
                <a:ext cx="29485" cy="20957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03" extrusionOk="0">
                    <a:moveTo>
                      <a:pt x="283" y="1"/>
                    </a:moveTo>
                    <a:cubicBezTo>
                      <a:pt x="234" y="1"/>
                      <a:pt x="182" y="19"/>
                      <a:pt x="137" y="61"/>
                    </a:cubicBezTo>
                    <a:cubicBezTo>
                      <a:pt x="0" y="198"/>
                      <a:pt x="193" y="403"/>
                      <a:pt x="348" y="403"/>
                    </a:cubicBezTo>
                    <a:cubicBezTo>
                      <a:pt x="399" y="403"/>
                      <a:pt x="446" y="381"/>
                      <a:pt x="476" y="327"/>
                    </a:cubicBezTo>
                    <a:cubicBezTo>
                      <a:pt x="566" y="164"/>
                      <a:pt x="432" y="1"/>
                      <a:pt x="2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"/>
              <p:cNvSpPr/>
              <p:nvPr/>
            </p:nvSpPr>
            <p:spPr>
              <a:xfrm>
                <a:off x="782765" y="1017512"/>
                <a:ext cx="34270" cy="25273"/>
              </a:xfrm>
              <a:custGeom>
                <a:avLst/>
                <a:gdLst/>
                <a:ahLst/>
                <a:cxnLst/>
                <a:rect l="l" t="t" r="r" b="b"/>
                <a:pathLst>
                  <a:path w="659" h="486" extrusionOk="0">
                    <a:moveTo>
                      <a:pt x="345" y="1"/>
                    </a:moveTo>
                    <a:cubicBezTo>
                      <a:pt x="112" y="1"/>
                      <a:pt x="0" y="325"/>
                      <a:pt x="221" y="457"/>
                    </a:cubicBezTo>
                    <a:cubicBezTo>
                      <a:pt x="252" y="477"/>
                      <a:pt x="282" y="486"/>
                      <a:pt x="311" y="486"/>
                    </a:cubicBezTo>
                    <a:cubicBezTo>
                      <a:pt x="513" y="486"/>
                      <a:pt x="658" y="63"/>
                      <a:pt x="415" y="10"/>
                    </a:cubicBezTo>
                    <a:cubicBezTo>
                      <a:pt x="391" y="4"/>
                      <a:pt x="368" y="1"/>
                      <a:pt x="3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"/>
              <p:cNvSpPr/>
              <p:nvPr/>
            </p:nvSpPr>
            <p:spPr>
              <a:xfrm>
                <a:off x="706166" y="988287"/>
                <a:ext cx="34686" cy="28809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54" extrusionOk="0">
                    <a:moveTo>
                      <a:pt x="416" y="1"/>
                    </a:moveTo>
                    <a:cubicBezTo>
                      <a:pt x="380" y="1"/>
                      <a:pt x="345" y="11"/>
                      <a:pt x="315" y="32"/>
                    </a:cubicBezTo>
                    <a:lnTo>
                      <a:pt x="315" y="32"/>
                    </a:lnTo>
                    <a:cubicBezTo>
                      <a:pt x="306" y="31"/>
                      <a:pt x="296" y="30"/>
                      <a:pt x="287" y="30"/>
                    </a:cubicBezTo>
                    <a:cubicBezTo>
                      <a:pt x="187" y="30"/>
                      <a:pt x="91" y="95"/>
                      <a:pt x="61" y="185"/>
                    </a:cubicBezTo>
                    <a:cubicBezTo>
                      <a:pt x="1" y="306"/>
                      <a:pt x="49" y="439"/>
                      <a:pt x="158" y="499"/>
                    </a:cubicBezTo>
                    <a:lnTo>
                      <a:pt x="158" y="511"/>
                    </a:lnTo>
                    <a:cubicBezTo>
                      <a:pt x="206" y="540"/>
                      <a:pt x="259" y="554"/>
                      <a:pt x="313" y="554"/>
                    </a:cubicBezTo>
                    <a:cubicBezTo>
                      <a:pt x="396" y="554"/>
                      <a:pt x="479" y="522"/>
                      <a:pt x="545" y="463"/>
                    </a:cubicBezTo>
                    <a:cubicBezTo>
                      <a:pt x="642" y="366"/>
                      <a:pt x="666" y="209"/>
                      <a:pt x="594" y="100"/>
                    </a:cubicBezTo>
                    <a:cubicBezTo>
                      <a:pt x="551" y="36"/>
                      <a:pt x="482" y="1"/>
                      <a:pt x="4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"/>
              <p:cNvSpPr/>
              <p:nvPr/>
            </p:nvSpPr>
            <p:spPr>
              <a:xfrm>
                <a:off x="835755" y="968943"/>
                <a:ext cx="29641" cy="23921"/>
              </a:xfrm>
              <a:custGeom>
                <a:avLst/>
                <a:gdLst/>
                <a:ahLst/>
                <a:cxnLst/>
                <a:rect l="l" t="t" r="r" b="b"/>
                <a:pathLst>
                  <a:path w="570" h="460" extrusionOk="0">
                    <a:moveTo>
                      <a:pt x="291" y="0"/>
                    </a:moveTo>
                    <a:cubicBezTo>
                      <a:pt x="1" y="12"/>
                      <a:pt x="1" y="436"/>
                      <a:pt x="291" y="460"/>
                    </a:cubicBezTo>
                    <a:cubicBezTo>
                      <a:pt x="569" y="436"/>
                      <a:pt x="569" y="12"/>
                      <a:pt x="2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"/>
              <p:cNvSpPr/>
              <p:nvPr/>
            </p:nvSpPr>
            <p:spPr>
              <a:xfrm>
                <a:off x="821298" y="994111"/>
                <a:ext cx="35258" cy="26469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09" extrusionOk="0">
                    <a:moveTo>
                      <a:pt x="339" y="0"/>
                    </a:moveTo>
                    <a:cubicBezTo>
                      <a:pt x="1" y="0"/>
                      <a:pt x="1" y="508"/>
                      <a:pt x="339" y="508"/>
                    </a:cubicBezTo>
                    <a:cubicBezTo>
                      <a:pt x="678" y="508"/>
                      <a:pt x="678" y="0"/>
                      <a:pt x="3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"/>
              <p:cNvSpPr/>
              <p:nvPr/>
            </p:nvSpPr>
            <p:spPr>
              <a:xfrm>
                <a:off x="1305695" y="931449"/>
                <a:ext cx="35258" cy="30629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89" extrusionOk="0">
                    <a:moveTo>
                      <a:pt x="290" y="0"/>
                    </a:moveTo>
                    <a:cubicBezTo>
                      <a:pt x="142" y="0"/>
                      <a:pt x="0" y="119"/>
                      <a:pt x="0" y="298"/>
                    </a:cubicBezTo>
                    <a:cubicBezTo>
                      <a:pt x="0" y="455"/>
                      <a:pt x="133" y="576"/>
                      <a:pt x="290" y="588"/>
                    </a:cubicBezTo>
                    <a:cubicBezTo>
                      <a:pt x="544" y="588"/>
                      <a:pt x="678" y="274"/>
                      <a:pt x="496" y="92"/>
                    </a:cubicBezTo>
                    <a:cubicBezTo>
                      <a:pt x="437" y="2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"/>
              <p:cNvSpPr/>
              <p:nvPr/>
            </p:nvSpPr>
            <p:spPr>
              <a:xfrm>
                <a:off x="1347817" y="942526"/>
                <a:ext cx="35258" cy="30213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81" extrusionOk="0">
                    <a:moveTo>
                      <a:pt x="291" y="1"/>
                    </a:moveTo>
                    <a:cubicBezTo>
                      <a:pt x="140" y="1"/>
                      <a:pt x="1" y="118"/>
                      <a:pt x="1" y="291"/>
                    </a:cubicBezTo>
                    <a:cubicBezTo>
                      <a:pt x="1" y="448"/>
                      <a:pt x="122" y="581"/>
                      <a:pt x="291" y="581"/>
                    </a:cubicBezTo>
                    <a:cubicBezTo>
                      <a:pt x="545" y="581"/>
                      <a:pt x="678" y="266"/>
                      <a:pt x="497" y="85"/>
                    </a:cubicBezTo>
                    <a:cubicBezTo>
                      <a:pt x="435" y="27"/>
                      <a:pt x="362" y="1"/>
                      <a:pt x="2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"/>
              <p:cNvSpPr/>
              <p:nvPr/>
            </p:nvSpPr>
            <p:spPr>
              <a:xfrm>
                <a:off x="1302523" y="1045021"/>
                <a:ext cx="20801" cy="1580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04" extrusionOk="0">
                    <a:moveTo>
                      <a:pt x="206" y="1"/>
                    </a:moveTo>
                    <a:cubicBezTo>
                      <a:pt x="1" y="1"/>
                      <a:pt x="1" y="303"/>
                      <a:pt x="206" y="303"/>
                    </a:cubicBezTo>
                    <a:cubicBezTo>
                      <a:pt x="400" y="303"/>
                      <a:pt x="400" y="1"/>
                      <a:pt x="2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"/>
              <p:cNvSpPr/>
              <p:nvPr/>
            </p:nvSpPr>
            <p:spPr>
              <a:xfrm>
                <a:off x="1301275" y="1085426"/>
                <a:ext cx="29589" cy="3026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582" extrusionOk="0">
                    <a:moveTo>
                      <a:pt x="309" y="0"/>
                    </a:moveTo>
                    <a:cubicBezTo>
                      <a:pt x="267" y="0"/>
                      <a:pt x="223" y="11"/>
                      <a:pt x="182" y="34"/>
                    </a:cubicBezTo>
                    <a:cubicBezTo>
                      <a:pt x="0" y="131"/>
                      <a:pt x="0" y="373"/>
                      <a:pt x="182" y="482"/>
                    </a:cubicBezTo>
                    <a:cubicBezTo>
                      <a:pt x="218" y="506"/>
                      <a:pt x="254" y="530"/>
                      <a:pt x="291" y="555"/>
                    </a:cubicBezTo>
                    <a:cubicBezTo>
                      <a:pt x="321" y="573"/>
                      <a:pt x="353" y="581"/>
                      <a:pt x="384" y="581"/>
                    </a:cubicBezTo>
                    <a:cubicBezTo>
                      <a:pt x="476" y="581"/>
                      <a:pt x="557" y="509"/>
                      <a:pt x="557" y="409"/>
                    </a:cubicBezTo>
                    <a:cubicBezTo>
                      <a:pt x="557" y="361"/>
                      <a:pt x="557" y="313"/>
                      <a:pt x="569" y="252"/>
                    </a:cubicBezTo>
                    <a:cubicBezTo>
                      <a:pt x="569" y="105"/>
                      <a:pt x="444" y="0"/>
                      <a:pt x="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"/>
              <p:cNvSpPr/>
              <p:nvPr/>
            </p:nvSpPr>
            <p:spPr>
              <a:xfrm>
                <a:off x="1294359" y="1127444"/>
                <a:ext cx="37182" cy="27717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33" extrusionOk="0">
                    <a:moveTo>
                      <a:pt x="363" y="1"/>
                    </a:moveTo>
                    <a:cubicBezTo>
                      <a:pt x="0" y="1"/>
                      <a:pt x="0" y="533"/>
                      <a:pt x="363" y="533"/>
                    </a:cubicBezTo>
                    <a:cubicBezTo>
                      <a:pt x="714" y="533"/>
                      <a:pt x="714" y="1"/>
                      <a:pt x="3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"/>
              <p:cNvSpPr/>
              <p:nvPr/>
            </p:nvSpPr>
            <p:spPr>
              <a:xfrm>
                <a:off x="1340277" y="1012312"/>
                <a:ext cx="37182" cy="28393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46" extrusionOk="0">
                    <a:moveTo>
                      <a:pt x="363" y="1"/>
                    </a:moveTo>
                    <a:cubicBezTo>
                      <a:pt x="0" y="1"/>
                      <a:pt x="0" y="545"/>
                      <a:pt x="363" y="545"/>
                    </a:cubicBezTo>
                    <a:cubicBezTo>
                      <a:pt x="714" y="533"/>
                      <a:pt x="714" y="1"/>
                      <a:pt x="3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"/>
              <p:cNvSpPr/>
              <p:nvPr/>
            </p:nvSpPr>
            <p:spPr>
              <a:xfrm>
                <a:off x="1277354" y="1162025"/>
                <a:ext cx="32762" cy="2714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22" extrusionOk="0">
                    <a:moveTo>
                      <a:pt x="315" y="1"/>
                    </a:moveTo>
                    <a:cubicBezTo>
                      <a:pt x="1" y="25"/>
                      <a:pt x="1" y="485"/>
                      <a:pt x="315" y="521"/>
                    </a:cubicBezTo>
                    <a:cubicBezTo>
                      <a:pt x="630" y="485"/>
                      <a:pt x="630" y="25"/>
                      <a:pt x="3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"/>
              <p:cNvSpPr/>
              <p:nvPr/>
            </p:nvSpPr>
            <p:spPr>
              <a:xfrm>
                <a:off x="1196856" y="1190990"/>
                <a:ext cx="40926" cy="3026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82" extrusionOk="0">
                    <a:moveTo>
                      <a:pt x="411" y="0"/>
                    </a:moveTo>
                    <a:cubicBezTo>
                      <a:pt x="407" y="0"/>
                      <a:pt x="403" y="0"/>
                      <a:pt x="400" y="0"/>
                    </a:cubicBezTo>
                    <a:cubicBezTo>
                      <a:pt x="0" y="0"/>
                      <a:pt x="0" y="581"/>
                      <a:pt x="400" y="581"/>
                    </a:cubicBezTo>
                    <a:cubicBezTo>
                      <a:pt x="783" y="581"/>
                      <a:pt x="787" y="0"/>
                      <a:pt x="4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"/>
              <p:cNvSpPr/>
              <p:nvPr/>
            </p:nvSpPr>
            <p:spPr>
              <a:xfrm>
                <a:off x="204817" y="324797"/>
                <a:ext cx="99481" cy="99429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912" extrusionOk="0">
                    <a:moveTo>
                      <a:pt x="956" y="0"/>
                    </a:moveTo>
                    <a:cubicBezTo>
                      <a:pt x="932" y="907"/>
                      <a:pt x="908" y="932"/>
                      <a:pt x="1" y="956"/>
                    </a:cubicBezTo>
                    <a:cubicBezTo>
                      <a:pt x="908" y="980"/>
                      <a:pt x="932" y="1004"/>
                      <a:pt x="956" y="1912"/>
                    </a:cubicBezTo>
                    <a:cubicBezTo>
                      <a:pt x="981" y="1004"/>
                      <a:pt x="1005" y="980"/>
                      <a:pt x="1912" y="956"/>
                    </a:cubicBezTo>
                    <a:cubicBezTo>
                      <a:pt x="993" y="932"/>
                      <a:pt x="981" y="907"/>
                      <a:pt x="9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"/>
              <p:cNvSpPr/>
              <p:nvPr/>
            </p:nvSpPr>
            <p:spPr>
              <a:xfrm>
                <a:off x="1459153" y="307793"/>
                <a:ext cx="98805" cy="99429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12" extrusionOk="0">
                    <a:moveTo>
                      <a:pt x="956" y="1"/>
                    </a:moveTo>
                    <a:cubicBezTo>
                      <a:pt x="424" y="1"/>
                      <a:pt x="1" y="436"/>
                      <a:pt x="1" y="956"/>
                    </a:cubicBezTo>
                    <a:cubicBezTo>
                      <a:pt x="1" y="1489"/>
                      <a:pt x="424" y="1912"/>
                      <a:pt x="956" y="1912"/>
                    </a:cubicBezTo>
                    <a:cubicBezTo>
                      <a:pt x="1477" y="1912"/>
                      <a:pt x="1900" y="1489"/>
                      <a:pt x="1900" y="956"/>
                    </a:cubicBezTo>
                    <a:cubicBezTo>
                      <a:pt x="1900" y="436"/>
                      <a:pt x="1477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"/>
              <p:cNvSpPr/>
              <p:nvPr/>
            </p:nvSpPr>
            <p:spPr>
              <a:xfrm>
                <a:off x="1688117" y="429841"/>
                <a:ext cx="98857" cy="99429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12" extrusionOk="0">
                    <a:moveTo>
                      <a:pt x="957" y="0"/>
                    </a:moveTo>
                    <a:cubicBezTo>
                      <a:pt x="932" y="908"/>
                      <a:pt x="908" y="932"/>
                      <a:pt x="1" y="956"/>
                    </a:cubicBezTo>
                    <a:cubicBezTo>
                      <a:pt x="908" y="980"/>
                      <a:pt x="932" y="1004"/>
                      <a:pt x="957" y="1912"/>
                    </a:cubicBezTo>
                    <a:cubicBezTo>
                      <a:pt x="981" y="1004"/>
                      <a:pt x="993" y="980"/>
                      <a:pt x="1900" y="956"/>
                    </a:cubicBezTo>
                    <a:cubicBezTo>
                      <a:pt x="993" y="932"/>
                      <a:pt x="981" y="908"/>
                      <a:pt x="9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"/>
              <p:cNvSpPr/>
              <p:nvPr/>
            </p:nvSpPr>
            <p:spPr>
              <a:xfrm>
                <a:off x="1688117" y="768268"/>
                <a:ext cx="98857" cy="9880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00" extrusionOk="0">
                    <a:moveTo>
                      <a:pt x="957" y="0"/>
                    </a:moveTo>
                    <a:cubicBezTo>
                      <a:pt x="932" y="908"/>
                      <a:pt x="908" y="920"/>
                      <a:pt x="1" y="944"/>
                    </a:cubicBezTo>
                    <a:cubicBezTo>
                      <a:pt x="908" y="980"/>
                      <a:pt x="932" y="992"/>
                      <a:pt x="957" y="1900"/>
                    </a:cubicBezTo>
                    <a:cubicBezTo>
                      <a:pt x="981" y="992"/>
                      <a:pt x="993" y="980"/>
                      <a:pt x="1900" y="944"/>
                    </a:cubicBezTo>
                    <a:cubicBezTo>
                      <a:pt x="993" y="920"/>
                      <a:pt x="981" y="908"/>
                      <a:pt x="9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"/>
              <p:cNvSpPr/>
              <p:nvPr/>
            </p:nvSpPr>
            <p:spPr>
              <a:xfrm>
                <a:off x="1182399" y="1446994"/>
                <a:ext cx="99429" cy="99481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913" extrusionOk="0">
                    <a:moveTo>
                      <a:pt x="956" y="1"/>
                    </a:moveTo>
                    <a:cubicBezTo>
                      <a:pt x="436" y="1"/>
                      <a:pt x="0" y="424"/>
                      <a:pt x="0" y="956"/>
                    </a:cubicBezTo>
                    <a:cubicBezTo>
                      <a:pt x="0" y="1477"/>
                      <a:pt x="436" y="1912"/>
                      <a:pt x="956" y="1912"/>
                    </a:cubicBezTo>
                    <a:cubicBezTo>
                      <a:pt x="1488" y="1912"/>
                      <a:pt x="1911" y="1477"/>
                      <a:pt x="1911" y="956"/>
                    </a:cubicBezTo>
                    <a:cubicBezTo>
                      <a:pt x="1911" y="424"/>
                      <a:pt x="1488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"/>
              <p:cNvSpPr/>
              <p:nvPr/>
            </p:nvSpPr>
            <p:spPr>
              <a:xfrm>
                <a:off x="776629" y="1051313"/>
                <a:ext cx="99429" cy="98857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901" extrusionOk="0">
                    <a:moveTo>
                      <a:pt x="956" y="1"/>
                    </a:moveTo>
                    <a:cubicBezTo>
                      <a:pt x="932" y="908"/>
                      <a:pt x="908" y="920"/>
                      <a:pt x="1" y="944"/>
                    </a:cubicBezTo>
                    <a:cubicBezTo>
                      <a:pt x="908" y="981"/>
                      <a:pt x="932" y="993"/>
                      <a:pt x="956" y="1900"/>
                    </a:cubicBezTo>
                    <a:cubicBezTo>
                      <a:pt x="981" y="993"/>
                      <a:pt x="1005" y="981"/>
                      <a:pt x="1912" y="944"/>
                    </a:cubicBezTo>
                    <a:cubicBezTo>
                      <a:pt x="1005" y="920"/>
                      <a:pt x="981" y="908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"/>
              <p:cNvSpPr/>
              <p:nvPr/>
            </p:nvSpPr>
            <p:spPr>
              <a:xfrm>
                <a:off x="896805" y="1316782"/>
                <a:ext cx="99429" cy="99481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913" extrusionOk="0">
                    <a:moveTo>
                      <a:pt x="956" y="1"/>
                    </a:moveTo>
                    <a:cubicBezTo>
                      <a:pt x="932" y="908"/>
                      <a:pt x="907" y="932"/>
                      <a:pt x="0" y="956"/>
                    </a:cubicBezTo>
                    <a:cubicBezTo>
                      <a:pt x="907" y="981"/>
                      <a:pt x="932" y="1005"/>
                      <a:pt x="956" y="1912"/>
                    </a:cubicBezTo>
                    <a:cubicBezTo>
                      <a:pt x="980" y="1005"/>
                      <a:pt x="1004" y="981"/>
                      <a:pt x="1911" y="956"/>
                    </a:cubicBezTo>
                    <a:cubicBezTo>
                      <a:pt x="1004" y="932"/>
                      <a:pt x="980" y="908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"/>
              <p:cNvSpPr/>
              <p:nvPr/>
            </p:nvSpPr>
            <p:spPr>
              <a:xfrm>
                <a:off x="1671164" y="1281577"/>
                <a:ext cx="61051" cy="6167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186" extrusionOk="0">
                    <a:moveTo>
                      <a:pt x="581" y="0"/>
                    </a:moveTo>
                    <a:cubicBezTo>
                      <a:pt x="569" y="569"/>
                      <a:pt x="557" y="581"/>
                      <a:pt x="0" y="593"/>
                    </a:cubicBezTo>
                    <a:cubicBezTo>
                      <a:pt x="557" y="605"/>
                      <a:pt x="569" y="617"/>
                      <a:pt x="581" y="1186"/>
                    </a:cubicBezTo>
                    <a:cubicBezTo>
                      <a:pt x="605" y="617"/>
                      <a:pt x="617" y="605"/>
                      <a:pt x="1174" y="593"/>
                    </a:cubicBezTo>
                    <a:cubicBezTo>
                      <a:pt x="617" y="581"/>
                      <a:pt x="593" y="569"/>
                      <a:pt x="5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"/>
              <p:cNvSpPr/>
              <p:nvPr/>
            </p:nvSpPr>
            <p:spPr>
              <a:xfrm>
                <a:off x="1071687" y="1454535"/>
                <a:ext cx="37754" cy="3780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7" extrusionOk="0">
                    <a:moveTo>
                      <a:pt x="363" y="1"/>
                    </a:moveTo>
                    <a:cubicBezTo>
                      <a:pt x="351" y="352"/>
                      <a:pt x="339" y="364"/>
                      <a:pt x="0" y="364"/>
                    </a:cubicBezTo>
                    <a:cubicBezTo>
                      <a:pt x="339" y="376"/>
                      <a:pt x="351" y="388"/>
                      <a:pt x="363" y="727"/>
                    </a:cubicBezTo>
                    <a:cubicBezTo>
                      <a:pt x="363" y="388"/>
                      <a:pt x="375" y="376"/>
                      <a:pt x="726" y="364"/>
                    </a:cubicBezTo>
                    <a:cubicBezTo>
                      <a:pt x="387" y="352"/>
                      <a:pt x="363" y="352"/>
                      <a:pt x="3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"/>
              <p:cNvSpPr/>
              <p:nvPr/>
            </p:nvSpPr>
            <p:spPr>
              <a:xfrm>
                <a:off x="742672" y="1220527"/>
                <a:ext cx="37806" cy="3780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363" y="1"/>
                    </a:moveTo>
                    <a:cubicBezTo>
                      <a:pt x="351" y="340"/>
                      <a:pt x="339" y="352"/>
                      <a:pt x="0" y="364"/>
                    </a:cubicBezTo>
                    <a:cubicBezTo>
                      <a:pt x="339" y="376"/>
                      <a:pt x="351" y="376"/>
                      <a:pt x="363" y="727"/>
                    </a:cubicBezTo>
                    <a:cubicBezTo>
                      <a:pt x="375" y="376"/>
                      <a:pt x="375" y="376"/>
                      <a:pt x="726" y="364"/>
                    </a:cubicBezTo>
                    <a:cubicBezTo>
                      <a:pt x="375" y="352"/>
                      <a:pt x="375" y="340"/>
                      <a:pt x="3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"/>
              <p:cNvSpPr/>
              <p:nvPr/>
            </p:nvSpPr>
            <p:spPr>
              <a:xfrm>
                <a:off x="1871111" y="197601"/>
                <a:ext cx="23817" cy="21061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05" extrusionOk="0">
                    <a:moveTo>
                      <a:pt x="227" y="0"/>
                    </a:moveTo>
                    <a:cubicBezTo>
                      <a:pt x="135" y="0"/>
                      <a:pt x="41" y="54"/>
                      <a:pt x="14" y="172"/>
                    </a:cubicBezTo>
                    <a:cubicBezTo>
                      <a:pt x="1" y="320"/>
                      <a:pt x="114" y="404"/>
                      <a:pt x="229" y="404"/>
                    </a:cubicBezTo>
                    <a:cubicBezTo>
                      <a:pt x="320" y="404"/>
                      <a:pt x="411" y="351"/>
                      <a:pt x="438" y="233"/>
                    </a:cubicBezTo>
                    <a:cubicBezTo>
                      <a:pt x="458" y="85"/>
                      <a:pt x="343" y="0"/>
                      <a:pt x="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"/>
              <p:cNvSpPr/>
              <p:nvPr/>
            </p:nvSpPr>
            <p:spPr>
              <a:xfrm>
                <a:off x="1976883" y="267908"/>
                <a:ext cx="42538" cy="3000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577" extrusionOk="0">
                    <a:moveTo>
                      <a:pt x="497" y="0"/>
                    </a:moveTo>
                    <a:cubicBezTo>
                      <a:pt x="270" y="0"/>
                      <a:pt x="1" y="334"/>
                      <a:pt x="218" y="514"/>
                    </a:cubicBezTo>
                    <a:cubicBezTo>
                      <a:pt x="278" y="558"/>
                      <a:pt x="341" y="577"/>
                      <a:pt x="402" y="577"/>
                    </a:cubicBezTo>
                    <a:cubicBezTo>
                      <a:pt x="626" y="577"/>
                      <a:pt x="818" y="318"/>
                      <a:pt x="666" y="90"/>
                    </a:cubicBezTo>
                    <a:cubicBezTo>
                      <a:pt x="621" y="26"/>
                      <a:pt x="560" y="0"/>
                      <a:pt x="4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"/>
              <p:cNvSpPr/>
              <p:nvPr/>
            </p:nvSpPr>
            <p:spPr>
              <a:xfrm>
                <a:off x="1980211" y="422457"/>
                <a:ext cx="31097" cy="27873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36" extrusionOk="0">
                    <a:moveTo>
                      <a:pt x="292" y="0"/>
                    </a:moveTo>
                    <a:cubicBezTo>
                      <a:pt x="175" y="0"/>
                      <a:pt x="58" y="68"/>
                      <a:pt x="21" y="215"/>
                    </a:cubicBezTo>
                    <a:cubicBezTo>
                      <a:pt x="1" y="419"/>
                      <a:pt x="156" y="535"/>
                      <a:pt x="309" y="535"/>
                    </a:cubicBezTo>
                    <a:cubicBezTo>
                      <a:pt x="428" y="535"/>
                      <a:pt x="546" y="465"/>
                      <a:pt x="577" y="312"/>
                    </a:cubicBezTo>
                    <a:cubicBezTo>
                      <a:pt x="598" y="114"/>
                      <a:pt x="445" y="0"/>
                      <a:pt x="2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"/>
              <p:cNvSpPr/>
              <p:nvPr/>
            </p:nvSpPr>
            <p:spPr>
              <a:xfrm>
                <a:off x="2145057" y="651160"/>
                <a:ext cx="21633" cy="1950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75" extrusionOk="0">
                    <a:moveTo>
                      <a:pt x="203" y="1"/>
                    </a:moveTo>
                    <a:cubicBezTo>
                      <a:pt x="122" y="1"/>
                      <a:pt x="41" y="49"/>
                      <a:pt x="20" y="160"/>
                    </a:cubicBezTo>
                    <a:cubicBezTo>
                      <a:pt x="0" y="296"/>
                      <a:pt x="106" y="374"/>
                      <a:pt x="211" y="374"/>
                    </a:cubicBezTo>
                    <a:cubicBezTo>
                      <a:pt x="292" y="374"/>
                      <a:pt x="374" y="326"/>
                      <a:pt x="395" y="220"/>
                    </a:cubicBezTo>
                    <a:cubicBezTo>
                      <a:pt x="416" y="83"/>
                      <a:pt x="309" y="1"/>
                      <a:pt x="2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"/>
              <p:cNvSpPr/>
              <p:nvPr/>
            </p:nvSpPr>
            <p:spPr>
              <a:xfrm>
                <a:off x="2053014" y="833166"/>
                <a:ext cx="14509" cy="10869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09" extrusionOk="0">
                    <a:moveTo>
                      <a:pt x="126" y="1"/>
                    </a:moveTo>
                    <a:cubicBezTo>
                      <a:pt x="76" y="1"/>
                      <a:pt x="26" y="26"/>
                      <a:pt x="0" y="83"/>
                    </a:cubicBezTo>
                    <a:cubicBezTo>
                      <a:pt x="7" y="165"/>
                      <a:pt x="76" y="209"/>
                      <a:pt x="146" y="209"/>
                    </a:cubicBezTo>
                    <a:cubicBezTo>
                      <a:pt x="199" y="209"/>
                      <a:pt x="252" y="184"/>
                      <a:pt x="278" y="131"/>
                    </a:cubicBezTo>
                    <a:cubicBezTo>
                      <a:pt x="264" y="48"/>
                      <a:pt x="195" y="1"/>
                      <a:pt x="1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"/>
              <p:cNvSpPr/>
              <p:nvPr/>
            </p:nvSpPr>
            <p:spPr>
              <a:xfrm>
                <a:off x="2119680" y="1159841"/>
                <a:ext cx="34790" cy="3208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17" extrusionOk="0">
                    <a:moveTo>
                      <a:pt x="274" y="0"/>
                    </a:moveTo>
                    <a:cubicBezTo>
                      <a:pt x="137" y="0"/>
                      <a:pt x="12" y="64"/>
                      <a:pt x="12" y="212"/>
                    </a:cubicBezTo>
                    <a:cubicBezTo>
                      <a:pt x="0" y="309"/>
                      <a:pt x="25" y="418"/>
                      <a:pt x="85" y="515"/>
                    </a:cubicBezTo>
                    <a:cubicBezTo>
                      <a:pt x="137" y="582"/>
                      <a:pt x="217" y="617"/>
                      <a:pt x="299" y="617"/>
                    </a:cubicBezTo>
                    <a:cubicBezTo>
                      <a:pt x="350" y="617"/>
                      <a:pt x="401" y="603"/>
                      <a:pt x="448" y="575"/>
                    </a:cubicBezTo>
                    <a:cubicBezTo>
                      <a:pt x="533" y="503"/>
                      <a:pt x="581" y="418"/>
                      <a:pt x="605" y="309"/>
                    </a:cubicBezTo>
                    <a:cubicBezTo>
                      <a:pt x="668" y="120"/>
                      <a:pt x="460" y="0"/>
                      <a:pt x="2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"/>
              <p:cNvSpPr/>
              <p:nvPr/>
            </p:nvSpPr>
            <p:spPr>
              <a:xfrm>
                <a:off x="1958006" y="1217251"/>
                <a:ext cx="52887" cy="54551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049" extrusionOk="0">
                    <a:moveTo>
                      <a:pt x="520" y="0"/>
                    </a:moveTo>
                    <a:cubicBezTo>
                      <a:pt x="437" y="0"/>
                      <a:pt x="354" y="25"/>
                      <a:pt x="279" y="76"/>
                    </a:cubicBezTo>
                    <a:cubicBezTo>
                      <a:pt x="134" y="161"/>
                      <a:pt x="49" y="318"/>
                      <a:pt x="25" y="487"/>
                    </a:cubicBezTo>
                    <a:cubicBezTo>
                      <a:pt x="0" y="608"/>
                      <a:pt x="37" y="741"/>
                      <a:pt x="109" y="850"/>
                    </a:cubicBezTo>
                    <a:cubicBezTo>
                      <a:pt x="182" y="947"/>
                      <a:pt x="291" y="1020"/>
                      <a:pt x="424" y="1044"/>
                    </a:cubicBezTo>
                    <a:cubicBezTo>
                      <a:pt x="447" y="1047"/>
                      <a:pt x="469" y="1048"/>
                      <a:pt x="492" y="1048"/>
                    </a:cubicBezTo>
                    <a:cubicBezTo>
                      <a:pt x="730" y="1048"/>
                      <a:pt x="936" y="877"/>
                      <a:pt x="980" y="645"/>
                    </a:cubicBezTo>
                    <a:cubicBezTo>
                      <a:pt x="1017" y="475"/>
                      <a:pt x="980" y="306"/>
                      <a:pt x="871" y="173"/>
                    </a:cubicBezTo>
                    <a:cubicBezTo>
                      <a:pt x="782" y="62"/>
                      <a:pt x="652" y="0"/>
                      <a:pt x="5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"/>
              <p:cNvSpPr/>
              <p:nvPr/>
            </p:nvSpPr>
            <p:spPr>
              <a:xfrm>
                <a:off x="2016508" y="1370708"/>
                <a:ext cx="51638" cy="4259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19" extrusionOk="0">
                    <a:moveTo>
                      <a:pt x="346" y="1"/>
                    </a:moveTo>
                    <a:cubicBezTo>
                      <a:pt x="221" y="1"/>
                      <a:pt x="103" y="63"/>
                      <a:pt x="37" y="210"/>
                    </a:cubicBezTo>
                    <a:cubicBezTo>
                      <a:pt x="13" y="282"/>
                      <a:pt x="0" y="355"/>
                      <a:pt x="0" y="427"/>
                    </a:cubicBezTo>
                    <a:cubicBezTo>
                      <a:pt x="13" y="488"/>
                      <a:pt x="37" y="548"/>
                      <a:pt x="73" y="609"/>
                    </a:cubicBezTo>
                    <a:lnTo>
                      <a:pt x="61" y="584"/>
                    </a:lnTo>
                    <a:lnTo>
                      <a:pt x="61" y="584"/>
                    </a:lnTo>
                    <a:cubicBezTo>
                      <a:pt x="140" y="733"/>
                      <a:pt x="287" y="818"/>
                      <a:pt x="450" y="818"/>
                    </a:cubicBezTo>
                    <a:cubicBezTo>
                      <a:pt x="469" y="818"/>
                      <a:pt x="489" y="817"/>
                      <a:pt x="509" y="815"/>
                    </a:cubicBezTo>
                    <a:cubicBezTo>
                      <a:pt x="896" y="778"/>
                      <a:pt x="992" y="246"/>
                      <a:pt x="629" y="89"/>
                    </a:cubicBezTo>
                    <a:lnTo>
                      <a:pt x="629" y="89"/>
                    </a:lnTo>
                    <a:cubicBezTo>
                      <a:pt x="660" y="109"/>
                      <a:pt x="675" y="119"/>
                      <a:pt x="675" y="119"/>
                    </a:cubicBezTo>
                    <a:cubicBezTo>
                      <a:pt x="675" y="119"/>
                      <a:pt x="645" y="100"/>
                      <a:pt x="581" y="65"/>
                    </a:cubicBezTo>
                    <a:cubicBezTo>
                      <a:pt x="557" y="48"/>
                      <a:pt x="532" y="37"/>
                      <a:pt x="504" y="32"/>
                    </a:cubicBezTo>
                    <a:lnTo>
                      <a:pt x="504" y="32"/>
                    </a:lnTo>
                    <a:cubicBezTo>
                      <a:pt x="452" y="12"/>
                      <a:pt x="399" y="1"/>
                      <a:pt x="3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"/>
              <p:cNvSpPr/>
              <p:nvPr/>
            </p:nvSpPr>
            <p:spPr>
              <a:xfrm>
                <a:off x="1866483" y="1384436"/>
                <a:ext cx="54447" cy="45034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866" extrusionOk="0">
                    <a:moveTo>
                      <a:pt x="481" y="1"/>
                    </a:moveTo>
                    <a:cubicBezTo>
                      <a:pt x="268" y="1"/>
                      <a:pt x="88" y="149"/>
                      <a:pt x="55" y="357"/>
                    </a:cubicBezTo>
                    <a:cubicBezTo>
                      <a:pt x="1" y="645"/>
                      <a:pt x="228" y="866"/>
                      <a:pt x="477" y="866"/>
                    </a:cubicBezTo>
                    <a:cubicBezTo>
                      <a:pt x="563" y="866"/>
                      <a:pt x="652" y="839"/>
                      <a:pt x="732" y="780"/>
                    </a:cubicBezTo>
                    <a:cubicBezTo>
                      <a:pt x="1047" y="563"/>
                      <a:pt x="926" y="67"/>
                      <a:pt x="551" y="6"/>
                    </a:cubicBezTo>
                    <a:cubicBezTo>
                      <a:pt x="527" y="3"/>
                      <a:pt x="504" y="1"/>
                      <a:pt x="4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"/>
              <p:cNvSpPr/>
              <p:nvPr/>
            </p:nvSpPr>
            <p:spPr>
              <a:xfrm>
                <a:off x="1892744" y="1549906"/>
                <a:ext cx="47686" cy="3978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765" extrusionOk="0">
                    <a:moveTo>
                      <a:pt x="418" y="0"/>
                    </a:moveTo>
                    <a:cubicBezTo>
                      <a:pt x="237" y="0"/>
                      <a:pt x="78" y="136"/>
                      <a:pt x="46" y="320"/>
                    </a:cubicBezTo>
                    <a:cubicBezTo>
                      <a:pt x="0" y="566"/>
                      <a:pt x="202" y="764"/>
                      <a:pt x="423" y="764"/>
                    </a:cubicBezTo>
                    <a:cubicBezTo>
                      <a:pt x="495" y="764"/>
                      <a:pt x="570" y="743"/>
                      <a:pt x="639" y="695"/>
                    </a:cubicBezTo>
                    <a:cubicBezTo>
                      <a:pt x="917" y="490"/>
                      <a:pt x="820" y="66"/>
                      <a:pt x="481" y="6"/>
                    </a:cubicBezTo>
                    <a:cubicBezTo>
                      <a:pt x="460" y="2"/>
                      <a:pt x="439" y="0"/>
                      <a:pt x="4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"/>
              <p:cNvSpPr/>
              <p:nvPr/>
            </p:nvSpPr>
            <p:spPr>
              <a:xfrm>
                <a:off x="1776416" y="1516157"/>
                <a:ext cx="19761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37" extrusionOk="0">
                    <a:moveTo>
                      <a:pt x="187" y="0"/>
                    </a:moveTo>
                    <a:cubicBezTo>
                      <a:pt x="111" y="0"/>
                      <a:pt x="37" y="45"/>
                      <a:pt x="21" y="147"/>
                    </a:cubicBezTo>
                    <a:cubicBezTo>
                      <a:pt x="1" y="267"/>
                      <a:pt x="96" y="336"/>
                      <a:pt x="191" y="336"/>
                    </a:cubicBezTo>
                    <a:cubicBezTo>
                      <a:pt x="267" y="336"/>
                      <a:pt x="343" y="292"/>
                      <a:pt x="359" y="195"/>
                    </a:cubicBezTo>
                    <a:cubicBezTo>
                      <a:pt x="380" y="73"/>
                      <a:pt x="283" y="0"/>
                      <a:pt x="1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"/>
              <p:cNvSpPr/>
              <p:nvPr/>
            </p:nvSpPr>
            <p:spPr>
              <a:xfrm>
                <a:off x="1720982" y="1624736"/>
                <a:ext cx="37286" cy="32710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29" extrusionOk="0">
                    <a:moveTo>
                      <a:pt x="346" y="1"/>
                    </a:moveTo>
                    <a:cubicBezTo>
                      <a:pt x="205" y="1"/>
                      <a:pt x="66" y="81"/>
                      <a:pt x="34" y="260"/>
                    </a:cubicBezTo>
                    <a:cubicBezTo>
                      <a:pt x="0" y="493"/>
                      <a:pt x="190" y="628"/>
                      <a:pt x="372" y="628"/>
                    </a:cubicBezTo>
                    <a:cubicBezTo>
                      <a:pt x="513" y="628"/>
                      <a:pt x="649" y="548"/>
                      <a:pt x="675" y="369"/>
                    </a:cubicBezTo>
                    <a:cubicBezTo>
                      <a:pt x="716" y="137"/>
                      <a:pt x="530" y="1"/>
                      <a:pt x="3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"/>
              <p:cNvSpPr/>
              <p:nvPr/>
            </p:nvSpPr>
            <p:spPr>
              <a:xfrm>
                <a:off x="1648907" y="1686670"/>
                <a:ext cx="36662" cy="3193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614" extrusionOk="0">
                    <a:moveTo>
                      <a:pt x="347" y="0"/>
                    </a:moveTo>
                    <a:cubicBezTo>
                      <a:pt x="209" y="0"/>
                      <a:pt x="73" y="80"/>
                      <a:pt x="41" y="255"/>
                    </a:cubicBezTo>
                    <a:cubicBezTo>
                      <a:pt x="0" y="481"/>
                      <a:pt x="184" y="614"/>
                      <a:pt x="365" y="614"/>
                    </a:cubicBezTo>
                    <a:cubicBezTo>
                      <a:pt x="503" y="614"/>
                      <a:pt x="639" y="536"/>
                      <a:pt x="670" y="364"/>
                    </a:cubicBezTo>
                    <a:cubicBezTo>
                      <a:pt x="704" y="132"/>
                      <a:pt x="524" y="0"/>
                      <a:pt x="3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"/>
              <p:cNvSpPr/>
              <p:nvPr/>
            </p:nvSpPr>
            <p:spPr>
              <a:xfrm>
                <a:off x="1563052" y="1560618"/>
                <a:ext cx="34426" cy="3026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82" extrusionOk="0">
                    <a:moveTo>
                      <a:pt x="322" y="1"/>
                    </a:moveTo>
                    <a:cubicBezTo>
                      <a:pt x="190" y="1"/>
                      <a:pt x="61" y="78"/>
                      <a:pt x="35" y="247"/>
                    </a:cubicBezTo>
                    <a:cubicBezTo>
                      <a:pt x="1" y="459"/>
                      <a:pt x="170" y="581"/>
                      <a:pt x="338" y="581"/>
                    </a:cubicBezTo>
                    <a:cubicBezTo>
                      <a:pt x="468" y="581"/>
                      <a:pt x="596" y="508"/>
                      <a:pt x="628" y="344"/>
                    </a:cubicBezTo>
                    <a:cubicBezTo>
                      <a:pt x="662" y="127"/>
                      <a:pt x="490" y="1"/>
                      <a:pt x="3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"/>
              <p:cNvSpPr/>
              <p:nvPr/>
            </p:nvSpPr>
            <p:spPr>
              <a:xfrm>
                <a:off x="1529459" y="1614440"/>
                <a:ext cx="29641" cy="26885"/>
              </a:xfrm>
              <a:custGeom>
                <a:avLst/>
                <a:gdLst/>
                <a:ahLst/>
                <a:cxnLst/>
                <a:rect l="l" t="t" r="r" b="b"/>
                <a:pathLst>
                  <a:path w="570" h="517" extrusionOk="0">
                    <a:moveTo>
                      <a:pt x="280" y="1"/>
                    </a:moveTo>
                    <a:cubicBezTo>
                      <a:pt x="167" y="1"/>
                      <a:pt x="54" y="68"/>
                      <a:pt x="28" y="216"/>
                    </a:cubicBezTo>
                    <a:cubicBezTo>
                      <a:pt x="1" y="406"/>
                      <a:pt x="145" y="517"/>
                      <a:pt x="288" y="517"/>
                    </a:cubicBezTo>
                    <a:cubicBezTo>
                      <a:pt x="399" y="517"/>
                      <a:pt x="509" y="449"/>
                      <a:pt x="536" y="301"/>
                    </a:cubicBezTo>
                    <a:cubicBezTo>
                      <a:pt x="570" y="111"/>
                      <a:pt x="424" y="1"/>
                      <a:pt x="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"/>
              <p:cNvSpPr/>
              <p:nvPr/>
            </p:nvSpPr>
            <p:spPr>
              <a:xfrm>
                <a:off x="1382398" y="1754272"/>
                <a:ext cx="42486" cy="33282"/>
              </a:xfrm>
              <a:custGeom>
                <a:avLst/>
                <a:gdLst/>
                <a:ahLst/>
                <a:cxnLst/>
                <a:rect l="l" t="t" r="r" b="b"/>
                <a:pathLst>
                  <a:path w="817" h="640" extrusionOk="0">
                    <a:moveTo>
                      <a:pt x="418" y="0"/>
                    </a:moveTo>
                    <a:cubicBezTo>
                      <a:pt x="337" y="0"/>
                      <a:pt x="255" y="33"/>
                      <a:pt x="194" y="104"/>
                    </a:cubicBezTo>
                    <a:lnTo>
                      <a:pt x="170" y="116"/>
                    </a:lnTo>
                    <a:cubicBezTo>
                      <a:pt x="1" y="297"/>
                      <a:pt x="146" y="600"/>
                      <a:pt x="364" y="636"/>
                    </a:cubicBezTo>
                    <a:cubicBezTo>
                      <a:pt x="379" y="639"/>
                      <a:pt x="393" y="640"/>
                      <a:pt x="408" y="640"/>
                    </a:cubicBezTo>
                    <a:cubicBezTo>
                      <a:pt x="613" y="640"/>
                      <a:pt x="816" y="416"/>
                      <a:pt x="715" y="213"/>
                    </a:cubicBezTo>
                    <a:lnTo>
                      <a:pt x="690" y="176"/>
                    </a:lnTo>
                    <a:cubicBezTo>
                      <a:pt x="641" y="64"/>
                      <a:pt x="530" y="0"/>
                      <a:pt x="4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"/>
              <p:cNvSpPr/>
              <p:nvPr/>
            </p:nvSpPr>
            <p:spPr>
              <a:xfrm>
                <a:off x="1482658" y="1705651"/>
                <a:ext cx="23921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12" extrusionOk="0">
                    <a:moveTo>
                      <a:pt x="221" y="1"/>
                    </a:moveTo>
                    <a:cubicBezTo>
                      <a:pt x="130" y="1"/>
                      <a:pt x="41" y="53"/>
                      <a:pt x="20" y="168"/>
                    </a:cubicBezTo>
                    <a:cubicBezTo>
                      <a:pt x="0" y="324"/>
                      <a:pt x="117" y="411"/>
                      <a:pt x="231" y="411"/>
                    </a:cubicBezTo>
                    <a:cubicBezTo>
                      <a:pt x="321" y="411"/>
                      <a:pt x="411" y="357"/>
                      <a:pt x="432" y="240"/>
                    </a:cubicBezTo>
                    <a:cubicBezTo>
                      <a:pt x="459" y="90"/>
                      <a:pt x="339" y="1"/>
                      <a:pt x="2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"/>
              <p:cNvSpPr/>
              <p:nvPr/>
            </p:nvSpPr>
            <p:spPr>
              <a:xfrm>
                <a:off x="1338300" y="1644549"/>
                <a:ext cx="30161" cy="26469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09" extrusionOk="0">
                    <a:moveTo>
                      <a:pt x="279" y="0"/>
                    </a:moveTo>
                    <a:cubicBezTo>
                      <a:pt x="165" y="0"/>
                      <a:pt x="51" y="64"/>
                      <a:pt x="14" y="206"/>
                    </a:cubicBezTo>
                    <a:cubicBezTo>
                      <a:pt x="1" y="398"/>
                      <a:pt x="150" y="508"/>
                      <a:pt x="298" y="508"/>
                    </a:cubicBezTo>
                    <a:cubicBezTo>
                      <a:pt x="410" y="508"/>
                      <a:pt x="522" y="444"/>
                      <a:pt x="559" y="303"/>
                    </a:cubicBezTo>
                    <a:cubicBezTo>
                      <a:pt x="579" y="110"/>
                      <a:pt x="429" y="0"/>
                      <a:pt x="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"/>
              <p:cNvSpPr/>
              <p:nvPr/>
            </p:nvSpPr>
            <p:spPr>
              <a:xfrm>
                <a:off x="1294567" y="1741584"/>
                <a:ext cx="30473" cy="2740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27" extrusionOk="0">
                    <a:moveTo>
                      <a:pt x="282" y="0"/>
                    </a:moveTo>
                    <a:cubicBezTo>
                      <a:pt x="166" y="0"/>
                      <a:pt x="52" y="67"/>
                      <a:pt x="21" y="215"/>
                    </a:cubicBezTo>
                    <a:cubicBezTo>
                      <a:pt x="0" y="413"/>
                      <a:pt x="153" y="526"/>
                      <a:pt x="303" y="526"/>
                    </a:cubicBezTo>
                    <a:cubicBezTo>
                      <a:pt x="419" y="526"/>
                      <a:pt x="533" y="459"/>
                      <a:pt x="565" y="312"/>
                    </a:cubicBezTo>
                    <a:cubicBezTo>
                      <a:pt x="585" y="113"/>
                      <a:pt x="432" y="0"/>
                      <a:pt x="2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"/>
              <p:cNvSpPr/>
              <p:nvPr/>
            </p:nvSpPr>
            <p:spPr>
              <a:xfrm>
                <a:off x="1122077" y="1649801"/>
                <a:ext cx="33802" cy="29329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64" extrusionOk="0">
                    <a:moveTo>
                      <a:pt x="315" y="0"/>
                    </a:moveTo>
                    <a:cubicBezTo>
                      <a:pt x="187" y="0"/>
                      <a:pt x="62" y="74"/>
                      <a:pt x="35" y="238"/>
                    </a:cubicBezTo>
                    <a:cubicBezTo>
                      <a:pt x="1" y="443"/>
                      <a:pt x="172" y="563"/>
                      <a:pt x="338" y="563"/>
                    </a:cubicBezTo>
                    <a:cubicBezTo>
                      <a:pt x="465" y="563"/>
                      <a:pt x="589" y="492"/>
                      <a:pt x="616" y="335"/>
                    </a:cubicBezTo>
                    <a:cubicBezTo>
                      <a:pt x="650" y="123"/>
                      <a:pt x="480" y="0"/>
                      <a:pt x="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"/>
              <p:cNvSpPr/>
              <p:nvPr/>
            </p:nvSpPr>
            <p:spPr>
              <a:xfrm>
                <a:off x="1102056" y="1717923"/>
                <a:ext cx="28341" cy="25013"/>
              </a:xfrm>
              <a:custGeom>
                <a:avLst/>
                <a:gdLst/>
                <a:ahLst/>
                <a:cxnLst/>
                <a:rect l="l" t="t" r="r" b="b"/>
                <a:pathLst>
                  <a:path w="545" h="481" extrusionOk="0">
                    <a:moveTo>
                      <a:pt x="266" y="0"/>
                    </a:moveTo>
                    <a:cubicBezTo>
                      <a:pt x="159" y="0"/>
                      <a:pt x="52" y="62"/>
                      <a:pt x="21" y="198"/>
                    </a:cubicBezTo>
                    <a:cubicBezTo>
                      <a:pt x="0" y="376"/>
                      <a:pt x="143" y="480"/>
                      <a:pt x="281" y="480"/>
                    </a:cubicBezTo>
                    <a:cubicBezTo>
                      <a:pt x="387" y="480"/>
                      <a:pt x="491" y="419"/>
                      <a:pt x="517" y="283"/>
                    </a:cubicBezTo>
                    <a:cubicBezTo>
                      <a:pt x="544" y="105"/>
                      <a:pt x="405" y="0"/>
                      <a:pt x="2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"/>
              <p:cNvSpPr/>
              <p:nvPr/>
            </p:nvSpPr>
            <p:spPr>
              <a:xfrm>
                <a:off x="1176731" y="1742000"/>
                <a:ext cx="48570" cy="34998"/>
              </a:xfrm>
              <a:custGeom>
                <a:avLst/>
                <a:gdLst/>
                <a:ahLst/>
                <a:cxnLst/>
                <a:rect l="l" t="t" r="r" b="b"/>
                <a:pathLst>
                  <a:path w="934" h="673" extrusionOk="0">
                    <a:moveTo>
                      <a:pt x="589" y="1"/>
                    </a:moveTo>
                    <a:cubicBezTo>
                      <a:pt x="335" y="1"/>
                      <a:pt x="0" y="340"/>
                      <a:pt x="242" y="545"/>
                    </a:cubicBezTo>
                    <a:lnTo>
                      <a:pt x="291" y="594"/>
                    </a:lnTo>
                    <a:cubicBezTo>
                      <a:pt x="349" y="649"/>
                      <a:pt x="418" y="673"/>
                      <a:pt x="488" y="673"/>
                    </a:cubicBezTo>
                    <a:cubicBezTo>
                      <a:pt x="709" y="673"/>
                      <a:pt x="933" y="436"/>
                      <a:pt x="823" y="207"/>
                    </a:cubicBezTo>
                    <a:cubicBezTo>
                      <a:pt x="811" y="195"/>
                      <a:pt x="811" y="170"/>
                      <a:pt x="799" y="146"/>
                    </a:cubicBezTo>
                    <a:cubicBezTo>
                      <a:pt x="758" y="43"/>
                      <a:pt x="679" y="1"/>
                      <a:pt x="5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"/>
              <p:cNvSpPr/>
              <p:nvPr/>
            </p:nvSpPr>
            <p:spPr>
              <a:xfrm>
                <a:off x="1001693" y="1706431"/>
                <a:ext cx="24545" cy="21581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15" extrusionOk="0">
                    <a:moveTo>
                      <a:pt x="233" y="0"/>
                    </a:moveTo>
                    <a:cubicBezTo>
                      <a:pt x="140" y="0"/>
                      <a:pt x="49" y="55"/>
                      <a:pt x="28" y="177"/>
                    </a:cubicBezTo>
                    <a:cubicBezTo>
                      <a:pt x="0" y="326"/>
                      <a:pt x="118" y="414"/>
                      <a:pt x="236" y="414"/>
                    </a:cubicBezTo>
                    <a:cubicBezTo>
                      <a:pt x="330" y="414"/>
                      <a:pt x="424" y="360"/>
                      <a:pt x="451" y="238"/>
                    </a:cubicBezTo>
                    <a:cubicBezTo>
                      <a:pt x="471" y="89"/>
                      <a:pt x="351" y="0"/>
                      <a:pt x="2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"/>
              <p:cNvSpPr/>
              <p:nvPr/>
            </p:nvSpPr>
            <p:spPr>
              <a:xfrm>
                <a:off x="838043" y="1616104"/>
                <a:ext cx="38898" cy="34114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56" extrusionOk="0">
                    <a:moveTo>
                      <a:pt x="365" y="1"/>
                    </a:moveTo>
                    <a:cubicBezTo>
                      <a:pt x="218" y="1"/>
                      <a:pt x="73" y="84"/>
                      <a:pt x="41" y="269"/>
                    </a:cubicBezTo>
                    <a:cubicBezTo>
                      <a:pt x="1" y="513"/>
                      <a:pt x="193" y="655"/>
                      <a:pt x="382" y="655"/>
                    </a:cubicBezTo>
                    <a:cubicBezTo>
                      <a:pt x="529" y="655"/>
                      <a:pt x="675" y="569"/>
                      <a:pt x="707" y="378"/>
                    </a:cubicBezTo>
                    <a:cubicBezTo>
                      <a:pt x="748" y="139"/>
                      <a:pt x="554" y="1"/>
                      <a:pt x="3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"/>
              <p:cNvSpPr/>
              <p:nvPr/>
            </p:nvSpPr>
            <p:spPr>
              <a:xfrm>
                <a:off x="735495" y="1541065"/>
                <a:ext cx="37338" cy="3271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629" extrusionOk="0">
                    <a:moveTo>
                      <a:pt x="350" y="1"/>
                    </a:moveTo>
                    <a:cubicBezTo>
                      <a:pt x="210" y="1"/>
                      <a:pt x="73" y="81"/>
                      <a:pt x="42" y="260"/>
                    </a:cubicBezTo>
                    <a:cubicBezTo>
                      <a:pt x="1" y="493"/>
                      <a:pt x="188" y="629"/>
                      <a:pt x="371" y="629"/>
                    </a:cubicBezTo>
                    <a:cubicBezTo>
                      <a:pt x="512" y="629"/>
                      <a:pt x="651" y="548"/>
                      <a:pt x="683" y="369"/>
                    </a:cubicBezTo>
                    <a:cubicBezTo>
                      <a:pt x="717" y="137"/>
                      <a:pt x="531" y="1"/>
                      <a:pt x="3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"/>
              <p:cNvSpPr/>
              <p:nvPr/>
            </p:nvSpPr>
            <p:spPr>
              <a:xfrm>
                <a:off x="802370" y="1481419"/>
                <a:ext cx="19085" cy="1710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29" extrusionOk="0">
                    <a:moveTo>
                      <a:pt x="172" y="1"/>
                    </a:moveTo>
                    <a:cubicBezTo>
                      <a:pt x="99" y="1"/>
                      <a:pt x="29" y="43"/>
                      <a:pt x="14" y="137"/>
                    </a:cubicBezTo>
                    <a:cubicBezTo>
                      <a:pt x="0" y="260"/>
                      <a:pt x="94" y="329"/>
                      <a:pt x="187" y="329"/>
                    </a:cubicBezTo>
                    <a:cubicBezTo>
                      <a:pt x="260" y="329"/>
                      <a:pt x="331" y="287"/>
                      <a:pt x="352" y="198"/>
                    </a:cubicBezTo>
                    <a:cubicBezTo>
                      <a:pt x="366" y="74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"/>
              <p:cNvSpPr/>
              <p:nvPr/>
            </p:nvSpPr>
            <p:spPr>
              <a:xfrm>
                <a:off x="678085" y="1290417"/>
                <a:ext cx="27977" cy="24961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80" extrusionOk="0">
                    <a:moveTo>
                      <a:pt x="259" y="1"/>
                    </a:moveTo>
                    <a:cubicBezTo>
                      <a:pt x="152" y="1"/>
                      <a:pt x="47" y="61"/>
                      <a:pt x="21" y="193"/>
                    </a:cubicBezTo>
                    <a:cubicBezTo>
                      <a:pt x="0" y="376"/>
                      <a:pt x="136" y="480"/>
                      <a:pt x="272" y="480"/>
                    </a:cubicBezTo>
                    <a:cubicBezTo>
                      <a:pt x="378" y="480"/>
                      <a:pt x="485" y="416"/>
                      <a:pt x="517" y="278"/>
                    </a:cubicBezTo>
                    <a:cubicBezTo>
                      <a:pt x="537" y="101"/>
                      <a:pt x="397" y="1"/>
                      <a:pt x="2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"/>
              <p:cNvSpPr/>
              <p:nvPr/>
            </p:nvSpPr>
            <p:spPr>
              <a:xfrm>
                <a:off x="610431" y="1283449"/>
                <a:ext cx="26781" cy="2397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61" extrusionOk="0">
                    <a:moveTo>
                      <a:pt x="252" y="0"/>
                    </a:moveTo>
                    <a:cubicBezTo>
                      <a:pt x="150" y="0"/>
                      <a:pt x="49" y="61"/>
                      <a:pt x="27" y="194"/>
                    </a:cubicBezTo>
                    <a:cubicBezTo>
                      <a:pt x="0" y="363"/>
                      <a:pt x="128" y="461"/>
                      <a:pt x="257" y="461"/>
                    </a:cubicBezTo>
                    <a:cubicBezTo>
                      <a:pt x="358" y="461"/>
                      <a:pt x="460" y="400"/>
                      <a:pt x="487" y="267"/>
                    </a:cubicBezTo>
                    <a:cubicBezTo>
                      <a:pt x="514" y="98"/>
                      <a:pt x="382" y="0"/>
                      <a:pt x="2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"/>
              <p:cNvSpPr/>
              <p:nvPr/>
            </p:nvSpPr>
            <p:spPr>
              <a:xfrm>
                <a:off x="668569" y="1386828"/>
                <a:ext cx="36662" cy="3193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614" extrusionOk="0">
                    <a:moveTo>
                      <a:pt x="340" y="0"/>
                    </a:moveTo>
                    <a:cubicBezTo>
                      <a:pt x="202" y="0"/>
                      <a:pt x="66" y="78"/>
                      <a:pt x="34" y="251"/>
                    </a:cubicBezTo>
                    <a:cubicBezTo>
                      <a:pt x="0" y="482"/>
                      <a:pt x="185" y="614"/>
                      <a:pt x="363" y="614"/>
                    </a:cubicBezTo>
                    <a:cubicBezTo>
                      <a:pt x="502" y="614"/>
                      <a:pt x="637" y="534"/>
                      <a:pt x="663" y="359"/>
                    </a:cubicBezTo>
                    <a:cubicBezTo>
                      <a:pt x="705" y="133"/>
                      <a:pt x="520" y="0"/>
                      <a:pt x="3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"/>
              <p:cNvSpPr/>
              <p:nvPr/>
            </p:nvSpPr>
            <p:spPr>
              <a:xfrm>
                <a:off x="711055" y="1093019"/>
                <a:ext cx="21425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70" extrusionOk="0">
                    <a:moveTo>
                      <a:pt x="203" y="1"/>
                    </a:moveTo>
                    <a:cubicBezTo>
                      <a:pt x="122" y="1"/>
                      <a:pt x="44" y="49"/>
                      <a:pt x="28" y="155"/>
                    </a:cubicBezTo>
                    <a:cubicBezTo>
                      <a:pt x="1" y="290"/>
                      <a:pt x="103" y="369"/>
                      <a:pt x="207" y="369"/>
                    </a:cubicBezTo>
                    <a:cubicBezTo>
                      <a:pt x="288" y="369"/>
                      <a:pt x="370" y="321"/>
                      <a:pt x="391" y="215"/>
                    </a:cubicBezTo>
                    <a:cubicBezTo>
                      <a:pt x="411" y="79"/>
                      <a:pt x="306" y="1"/>
                      <a:pt x="2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"/>
              <p:cNvSpPr/>
              <p:nvPr/>
            </p:nvSpPr>
            <p:spPr>
              <a:xfrm>
                <a:off x="609703" y="1039717"/>
                <a:ext cx="37286" cy="32710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29" extrusionOk="0">
                    <a:moveTo>
                      <a:pt x="349" y="1"/>
                    </a:moveTo>
                    <a:cubicBezTo>
                      <a:pt x="210" y="1"/>
                      <a:pt x="73" y="81"/>
                      <a:pt x="41" y="260"/>
                    </a:cubicBezTo>
                    <a:cubicBezTo>
                      <a:pt x="0" y="493"/>
                      <a:pt x="187" y="628"/>
                      <a:pt x="371" y="628"/>
                    </a:cubicBezTo>
                    <a:cubicBezTo>
                      <a:pt x="512" y="628"/>
                      <a:pt x="651" y="548"/>
                      <a:pt x="682" y="369"/>
                    </a:cubicBezTo>
                    <a:cubicBezTo>
                      <a:pt x="717" y="137"/>
                      <a:pt x="531" y="1"/>
                      <a:pt x="3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"/>
              <p:cNvSpPr/>
              <p:nvPr/>
            </p:nvSpPr>
            <p:spPr>
              <a:xfrm>
                <a:off x="692490" y="1011168"/>
                <a:ext cx="37234" cy="32398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3" extrusionOk="0">
                    <a:moveTo>
                      <a:pt x="353" y="1"/>
                    </a:moveTo>
                    <a:cubicBezTo>
                      <a:pt x="209" y="1"/>
                      <a:pt x="66" y="83"/>
                      <a:pt x="34" y="265"/>
                    </a:cubicBezTo>
                    <a:cubicBezTo>
                      <a:pt x="0" y="489"/>
                      <a:pt x="184" y="622"/>
                      <a:pt x="365" y="622"/>
                    </a:cubicBezTo>
                    <a:cubicBezTo>
                      <a:pt x="505" y="622"/>
                      <a:pt x="643" y="542"/>
                      <a:pt x="675" y="362"/>
                    </a:cubicBezTo>
                    <a:cubicBezTo>
                      <a:pt x="716" y="132"/>
                      <a:pt x="534" y="1"/>
                      <a:pt x="3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"/>
              <p:cNvSpPr/>
              <p:nvPr/>
            </p:nvSpPr>
            <p:spPr>
              <a:xfrm>
                <a:off x="627124" y="935402"/>
                <a:ext cx="31826" cy="28289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44" extrusionOk="0">
                    <a:moveTo>
                      <a:pt x="296" y="0"/>
                    </a:moveTo>
                    <a:cubicBezTo>
                      <a:pt x="171" y="0"/>
                      <a:pt x="48" y="73"/>
                      <a:pt x="21" y="234"/>
                    </a:cubicBezTo>
                    <a:cubicBezTo>
                      <a:pt x="1" y="430"/>
                      <a:pt x="151" y="543"/>
                      <a:pt x="302" y="543"/>
                    </a:cubicBezTo>
                    <a:cubicBezTo>
                      <a:pt x="421" y="543"/>
                      <a:pt x="540" y="473"/>
                      <a:pt x="577" y="319"/>
                    </a:cubicBezTo>
                    <a:cubicBezTo>
                      <a:pt x="611" y="116"/>
                      <a:pt x="453" y="0"/>
                      <a:pt x="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"/>
              <p:cNvSpPr/>
              <p:nvPr/>
            </p:nvSpPr>
            <p:spPr>
              <a:xfrm>
                <a:off x="1281983" y="732907"/>
                <a:ext cx="16277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87" extrusionOk="0">
                    <a:moveTo>
                      <a:pt x="152" y="1"/>
                    </a:moveTo>
                    <a:cubicBezTo>
                      <a:pt x="91" y="1"/>
                      <a:pt x="31" y="39"/>
                      <a:pt x="21" y="124"/>
                    </a:cubicBezTo>
                    <a:cubicBezTo>
                      <a:pt x="0" y="227"/>
                      <a:pt x="80" y="287"/>
                      <a:pt x="160" y="287"/>
                    </a:cubicBezTo>
                    <a:cubicBezTo>
                      <a:pt x="222" y="287"/>
                      <a:pt x="283" y="251"/>
                      <a:pt x="299" y="172"/>
                    </a:cubicBezTo>
                    <a:cubicBezTo>
                      <a:pt x="312" y="64"/>
                      <a:pt x="231" y="1"/>
                      <a:pt x="1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"/>
              <p:cNvSpPr/>
              <p:nvPr/>
            </p:nvSpPr>
            <p:spPr>
              <a:xfrm>
                <a:off x="1372570" y="843463"/>
                <a:ext cx="21945" cy="19657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78" extrusionOk="0">
                    <a:moveTo>
                      <a:pt x="208" y="0"/>
                    </a:moveTo>
                    <a:cubicBezTo>
                      <a:pt x="125" y="0"/>
                      <a:pt x="42" y="51"/>
                      <a:pt x="21" y="163"/>
                    </a:cubicBezTo>
                    <a:cubicBezTo>
                      <a:pt x="0" y="299"/>
                      <a:pt x="106" y="378"/>
                      <a:pt x="213" y="378"/>
                    </a:cubicBezTo>
                    <a:cubicBezTo>
                      <a:pt x="296" y="378"/>
                      <a:pt x="381" y="330"/>
                      <a:pt x="408" y="224"/>
                    </a:cubicBezTo>
                    <a:cubicBezTo>
                      <a:pt x="421" y="82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"/>
              <p:cNvSpPr/>
              <p:nvPr/>
            </p:nvSpPr>
            <p:spPr>
              <a:xfrm>
                <a:off x="1401119" y="910285"/>
                <a:ext cx="26157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95" extrusionOk="0">
                    <a:moveTo>
                      <a:pt x="251" y="1"/>
                    </a:moveTo>
                    <a:cubicBezTo>
                      <a:pt x="155" y="1"/>
                      <a:pt x="61" y="59"/>
                      <a:pt x="40" y="185"/>
                    </a:cubicBezTo>
                    <a:lnTo>
                      <a:pt x="28" y="221"/>
                    </a:lnTo>
                    <a:cubicBezTo>
                      <a:pt x="0" y="393"/>
                      <a:pt x="133" y="495"/>
                      <a:pt x="262" y="495"/>
                    </a:cubicBezTo>
                    <a:cubicBezTo>
                      <a:pt x="360" y="495"/>
                      <a:pt x="455" y="436"/>
                      <a:pt x="476" y="306"/>
                    </a:cubicBezTo>
                    <a:lnTo>
                      <a:pt x="476" y="269"/>
                    </a:lnTo>
                    <a:cubicBezTo>
                      <a:pt x="503" y="98"/>
                      <a:pt x="376" y="1"/>
                      <a:pt x="2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"/>
              <p:cNvSpPr/>
              <p:nvPr/>
            </p:nvSpPr>
            <p:spPr>
              <a:xfrm>
                <a:off x="1427068" y="983555"/>
                <a:ext cx="676" cy="1248"/>
              </a:xfrm>
              <a:custGeom>
                <a:avLst/>
                <a:gdLst/>
                <a:ahLst/>
                <a:cxnLst/>
                <a:rect l="l" t="t" r="r" b="b"/>
                <a:pathLst>
                  <a:path w="13" h="24" extrusionOk="0">
                    <a:moveTo>
                      <a:pt x="7" y="1"/>
                    </a:moveTo>
                    <a:cubicBezTo>
                      <a:pt x="4" y="1"/>
                      <a:pt x="1" y="4"/>
                      <a:pt x="1" y="10"/>
                    </a:cubicBezTo>
                    <a:cubicBezTo>
                      <a:pt x="1" y="17"/>
                      <a:pt x="5" y="24"/>
                      <a:pt x="8" y="24"/>
                    </a:cubicBezTo>
                    <a:cubicBezTo>
                      <a:pt x="11" y="24"/>
                      <a:pt x="13" y="20"/>
                      <a:pt x="13" y="10"/>
                    </a:cubicBezTo>
                    <a:cubicBezTo>
                      <a:pt x="13" y="4"/>
                      <a:pt x="10" y="1"/>
                      <a:pt x="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"/>
              <p:cNvSpPr/>
              <p:nvPr/>
            </p:nvSpPr>
            <p:spPr>
              <a:xfrm>
                <a:off x="1415991" y="1063170"/>
                <a:ext cx="23505" cy="2106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05" extrusionOk="0">
                    <a:moveTo>
                      <a:pt x="228" y="0"/>
                    </a:moveTo>
                    <a:cubicBezTo>
                      <a:pt x="138" y="0"/>
                      <a:pt x="47" y="54"/>
                      <a:pt x="20" y="172"/>
                    </a:cubicBezTo>
                    <a:cubicBezTo>
                      <a:pt x="0" y="320"/>
                      <a:pt x="115" y="405"/>
                      <a:pt x="228" y="405"/>
                    </a:cubicBezTo>
                    <a:cubicBezTo>
                      <a:pt x="319" y="405"/>
                      <a:pt x="410" y="351"/>
                      <a:pt x="432" y="233"/>
                    </a:cubicBezTo>
                    <a:cubicBezTo>
                      <a:pt x="452" y="85"/>
                      <a:pt x="341" y="0"/>
                      <a:pt x="2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"/>
              <p:cNvSpPr/>
              <p:nvPr/>
            </p:nvSpPr>
            <p:spPr>
              <a:xfrm>
                <a:off x="1397063" y="1120996"/>
                <a:ext cx="26365" cy="23037"/>
              </a:xfrm>
              <a:custGeom>
                <a:avLst/>
                <a:gdLst/>
                <a:ahLst/>
                <a:cxnLst/>
                <a:rect l="l" t="t" r="r" b="b"/>
                <a:pathLst>
                  <a:path w="507" h="443" extrusionOk="0">
                    <a:moveTo>
                      <a:pt x="252" y="0"/>
                    </a:moveTo>
                    <a:cubicBezTo>
                      <a:pt x="152" y="0"/>
                      <a:pt x="53" y="58"/>
                      <a:pt x="21" y="185"/>
                    </a:cubicBezTo>
                    <a:cubicBezTo>
                      <a:pt x="1" y="348"/>
                      <a:pt x="129" y="443"/>
                      <a:pt x="259" y="443"/>
                    </a:cubicBezTo>
                    <a:cubicBezTo>
                      <a:pt x="360" y="443"/>
                      <a:pt x="461" y="385"/>
                      <a:pt x="493" y="258"/>
                    </a:cubicBezTo>
                    <a:cubicBezTo>
                      <a:pt x="507" y="95"/>
                      <a:pt x="379" y="0"/>
                      <a:pt x="2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"/>
              <p:cNvSpPr/>
              <p:nvPr/>
            </p:nvSpPr>
            <p:spPr>
              <a:xfrm>
                <a:off x="1348649" y="1174609"/>
                <a:ext cx="27353" cy="23973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1" extrusionOk="0">
                    <a:moveTo>
                      <a:pt x="262" y="1"/>
                    </a:moveTo>
                    <a:cubicBezTo>
                      <a:pt x="158" y="1"/>
                      <a:pt x="53" y="61"/>
                      <a:pt x="21" y="194"/>
                    </a:cubicBezTo>
                    <a:cubicBezTo>
                      <a:pt x="1" y="364"/>
                      <a:pt x="135" y="461"/>
                      <a:pt x="269" y="461"/>
                    </a:cubicBezTo>
                    <a:cubicBezTo>
                      <a:pt x="374" y="461"/>
                      <a:pt x="478" y="400"/>
                      <a:pt x="505" y="267"/>
                    </a:cubicBezTo>
                    <a:cubicBezTo>
                      <a:pt x="525" y="98"/>
                      <a:pt x="394" y="1"/>
                      <a:pt x="2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"/>
              <p:cNvSpPr/>
              <p:nvPr/>
            </p:nvSpPr>
            <p:spPr>
              <a:xfrm>
                <a:off x="1282243" y="1261348"/>
                <a:ext cx="23661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12" extrusionOk="0">
                    <a:moveTo>
                      <a:pt x="222" y="1"/>
                    </a:moveTo>
                    <a:cubicBezTo>
                      <a:pt x="132" y="1"/>
                      <a:pt x="44" y="55"/>
                      <a:pt x="28" y="172"/>
                    </a:cubicBezTo>
                    <a:cubicBezTo>
                      <a:pt x="0" y="322"/>
                      <a:pt x="117" y="411"/>
                      <a:pt x="232" y="411"/>
                    </a:cubicBezTo>
                    <a:cubicBezTo>
                      <a:pt x="319" y="411"/>
                      <a:pt x="406" y="359"/>
                      <a:pt x="427" y="244"/>
                    </a:cubicBezTo>
                    <a:cubicBezTo>
                      <a:pt x="454" y="88"/>
                      <a:pt x="337" y="1"/>
                      <a:pt x="2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"/>
              <p:cNvSpPr/>
              <p:nvPr/>
            </p:nvSpPr>
            <p:spPr>
              <a:xfrm>
                <a:off x="2137464" y="865667"/>
                <a:ext cx="26365" cy="23557"/>
              </a:xfrm>
              <a:custGeom>
                <a:avLst/>
                <a:gdLst/>
                <a:ahLst/>
                <a:cxnLst/>
                <a:rect l="l" t="t" r="r" b="b"/>
                <a:pathLst>
                  <a:path w="507" h="453" extrusionOk="0">
                    <a:moveTo>
                      <a:pt x="244" y="0"/>
                    </a:moveTo>
                    <a:cubicBezTo>
                      <a:pt x="145" y="0"/>
                      <a:pt x="48" y="58"/>
                      <a:pt x="21" y="184"/>
                    </a:cubicBezTo>
                    <a:cubicBezTo>
                      <a:pt x="1" y="355"/>
                      <a:pt x="131" y="452"/>
                      <a:pt x="261" y="452"/>
                    </a:cubicBezTo>
                    <a:cubicBezTo>
                      <a:pt x="361" y="452"/>
                      <a:pt x="461" y="395"/>
                      <a:pt x="493" y="269"/>
                    </a:cubicBezTo>
                    <a:cubicBezTo>
                      <a:pt x="507" y="98"/>
                      <a:pt x="373" y="0"/>
                      <a:pt x="2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"/>
              <p:cNvSpPr/>
              <p:nvPr/>
            </p:nvSpPr>
            <p:spPr>
              <a:xfrm>
                <a:off x="2043133" y="1052769"/>
                <a:ext cx="21009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69" extrusionOk="0">
                    <a:moveTo>
                      <a:pt x="196" y="0"/>
                    </a:moveTo>
                    <a:cubicBezTo>
                      <a:pt x="115" y="0"/>
                      <a:pt x="37" y="48"/>
                      <a:pt x="21" y="154"/>
                    </a:cubicBezTo>
                    <a:cubicBezTo>
                      <a:pt x="0" y="290"/>
                      <a:pt x="106" y="369"/>
                      <a:pt x="209" y="369"/>
                    </a:cubicBezTo>
                    <a:cubicBezTo>
                      <a:pt x="289" y="369"/>
                      <a:pt x="368" y="321"/>
                      <a:pt x="384" y="215"/>
                    </a:cubicBezTo>
                    <a:cubicBezTo>
                      <a:pt x="404" y="79"/>
                      <a:pt x="298" y="0"/>
                      <a:pt x="1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"/>
              <p:cNvSpPr/>
              <p:nvPr/>
            </p:nvSpPr>
            <p:spPr>
              <a:xfrm>
                <a:off x="2060450" y="1272321"/>
                <a:ext cx="21633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69" extrusionOk="0">
                    <a:moveTo>
                      <a:pt x="200" y="0"/>
                    </a:moveTo>
                    <a:cubicBezTo>
                      <a:pt x="117" y="0"/>
                      <a:pt x="36" y="48"/>
                      <a:pt x="14" y="154"/>
                    </a:cubicBezTo>
                    <a:cubicBezTo>
                      <a:pt x="1" y="290"/>
                      <a:pt x="105" y="369"/>
                      <a:pt x="211" y="369"/>
                    </a:cubicBezTo>
                    <a:cubicBezTo>
                      <a:pt x="293" y="369"/>
                      <a:pt x="375" y="321"/>
                      <a:pt x="401" y="215"/>
                    </a:cubicBezTo>
                    <a:cubicBezTo>
                      <a:pt x="415" y="79"/>
                      <a:pt x="307" y="0"/>
                      <a:pt x="2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"/>
              <p:cNvSpPr/>
              <p:nvPr/>
            </p:nvSpPr>
            <p:spPr>
              <a:xfrm>
                <a:off x="1941626" y="1384020"/>
                <a:ext cx="30317" cy="2428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67" extrusionOk="0">
                    <a:moveTo>
                      <a:pt x="219" y="1"/>
                    </a:moveTo>
                    <a:cubicBezTo>
                      <a:pt x="119" y="1"/>
                      <a:pt x="23" y="71"/>
                      <a:pt x="1" y="184"/>
                    </a:cubicBezTo>
                    <a:cubicBezTo>
                      <a:pt x="1" y="244"/>
                      <a:pt x="1" y="305"/>
                      <a:pt x="25" y="365"/>
                    </a:cubicBezTo>
                    <a:cubicBezTo>
                      <a:pt x="53" y="437"/>
                      <a:pt x="109" y="466"/>
                      <a:pt x="171" y="466"/>
                    </a:cubicBezTo>
                    <a:cubicBezTo>
                      <a:pt x="348" y="466"/>
                      <a:pt x="582" y="230"/>
                      <a:pt x="412" y="87"/>
                    </a:cubicBezTo>
                    <a:cubicBezTo>
                      <a:pt x="364" y="50"/>
                      <a:pt x="303" y="26"/>
                      <a:pt x="243" y="2"/>
                    </a:cubicBezTo>
                    <a:cubicBezTo>
                      <a:pt x="235" y="1"/>
                      <a:pt x="227" y="1"/>
                      <a:pt x="2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"/>
              <p:cNvSpPr/>
              <p:nvPr/>
            </p:nvSpPr>
            <p:spPr>
              <a:xfrm>
                <a:off x="1865027" y="1475491"/>
                <a:ext cx="32658" cy="28913"/>
              </a:xfrm>
              <a:custGeom>
                <a:avLst/>
                <a:gdLst/>
                <a:ahLst/>
                <a:cxnLst/>
                <a:rect l="l" t="t" r="r" b="b"/>
                <a:pathLst>
                  <a:path w="628" h="556" extrusionOk="0">
                    <a:moveTo>
                      <a:pt x="281" y="0"/>
                    </a:moveTo>
                    <a:cubicBezTo>
                      <a:pt x="131" y="0"/>
                      <a:pt x="0" y="145"/>
                      <a:pt x="47" y="312"/>
                    </a:cubicBezTo>
                    <a:cubicBezTo>
                      <a:pt x="64" y="458"/>
                      <a:pt x="186" y="556"/>
                      <a:pt x="315" y="556"/>
                    </a:cubicBezTo>
                    <a:cubicBezTo>
                      <a:pt x="368" y="556"/>
                      <a:pt x="421" y="540"/>
                      <a:pt x="470" y="505"/>
                    </a:cubicBezTo>
                    <a:cubicBezTo>
                      <a:pt x="627" y="384"/>
                      <a:pt x="603" y="130"/>
                      <a:pt x="422" y="46"/>
                    </a:cubicBezTo>
                    <a:cubicBezTo>
                      <a:pt x="376" y="14"/>
                      <a:pt x="327" y="0"/>
                      <a:pt x="2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"/>
              <p:cNvSpPr/>
              <p:nvPr/>
            </p:nvSpPr>
            <p:spPr>
              <a:xfrm>
                <a:off x="1749791" y="1680794"/>
                <a:ext cx="45606" cy="32554"/>
              </a:xfrm>
              <a:custGeom>
                <a:avLst/>
                <a:gdLst/>
                <a:ahLst/>
                <a:cxnLst/>
                <a:rect l="l" t="t" r="r" b="b"/>
                <a:pathLst>
                  <a:path w="877" h="626" extrusionOk="0">
                    <a:moveTo>
                      <a:pt x="431" y="0"/>
                    </a:moveTo>
                    <a:cubicBezTo>
                      <a:pt x="365" y="0"/>
                      <a:pt x="297" y="14"/>
                      <a:pt x="242" y="41"/>
                    </a:cubicBezTo>
                    <a:cubicBezTo>
                      <a:pt x="37" y="114"/>
                      <a:pt x="0" y="368"/>
                      <a:pt x="158" y="513"/>
                    </a:cubicBezTo>
                    <a:cubicBezTo>
                      <a:pt x="218" y="573"/>
                      <a:pt x="303" y="610"/>
                      <a:pt x="400" y="622"/>
                    </a:cubicBezTo>
                    <a:cubicBezTo>
                      <a:pt x="419" y="625"/>
                      <a:pt x="437" y="626"/>
                      <a:pt x="454" y="626"/>
                    </a:cubicBezTo>
                    <a:cubicBezTo>
                      <a:pt x="807" y="626"/>
                      <a:pt x="877" y="74"/>
                      <a:pt x="496" y="17"/>
                    </a:cubicBezTo>
                    <a:lnTo>
                      <a:pt x="496" y="5"/>
                    </a:lnTo>
                    <a:cubicBezTo>
                      <a:pt x="475" y="2"/>
                      <a:pt x="453" y="0"/>
                      <a:pt x="4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"/>
              <p:cNvSpPr/>
              <p:nvPr/>
            </p:nvSpPr>
            <p:spPr>
              <a:xfrm>
                <a:off x="1618174" y="1636801"/>
                <a:ext cx="33542" cy="2756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530" extrusionOk="0">
                    <a:moveTo>
                      <a:pt x="285" y="0"/>
                    </a:moveTo>
                    <a:cubicBezTo>
                      <a:pt x="158" y="0"/>
                      <a:pt x="49" y="92"/>
                      <a:pt x="27" y="222"/>
                    </a:cubicBezTo>
                    <a:cubicBezTo>
                      <a:pt x="0" y="392"/>
                      <a:pt x="140" y="530"/>
                      <a:pt x="293" y="530"/>
                    </a:cubicBezTo>
                    <a:cubicBezTo>
                      <a:pt x="346" y="530"/>
                      <a:pt x="401" y="513"/>
                      <a:pt x="451" y="476"/>
                    </a:cubicBezTo>
                    <a:cubicBezTo>
                      <a:pt x="644" y="343"/>
                      <a:pt x="572" y="28"/>
                      <a:pt x="330" y="4"/>
                    </a:cubicBezTo>
                    <a:cubicBezTo>
                      <a:pt x="315" y="1"/>
                      <a:pt x="300" y="0"/>
                      <a:pt x="2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"/>
              <p:cNvSpPr/>
              <p:nvPr/>
            </p:nvSpPr>
            <p:spPr>
              <a:xfrm>
                <a:off x="1489574" y="1761501"/>
                <a:ext cx="22569" cy="2043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93" extrusionOk="0">
                    <a:moveTo>
                      <a:pt x="206" y="0"/>
                    </a:moveTo>
                    <a:cubicBezTo>
                      <a:pt x="123" y="0"/>
                      <a:pt x="41" y="49"/>
                      <a:pt x="21" y="158"/>
                    </a:cubicBezTo>
                    <a:cubicBezTo>
                      <a:pt x="0" y="308"/>
                      <a:pt x="110" y="393"/>
                      <a:pt x="221" y="393"/>
                    </a:cubicBezTo>
                    <a:cubicBezTo>
                      <a:pt x="307" y="393"/>
                      <a:pt x="393" y="342"/>
                      <a:pt x="420" y="231"/>
                    </a:cubicBezTo>
                    <a:cubicBezTo>
                      <a:pt x="434" y="86"/>
                      <a:pt x="318" y="0"/>
                      <a:pt x="2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"/>
              <p:cNvSpPr/>
              <p:nvPr/>
            </p:nvSpPr>
            <p:spPr>
              <a:xfrm>
                <a:off x="1161962" y="1700867"/>
                <a:ext cx="30525" cy="2178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19" extrusionOk="0">
                    <a:moveTo>
                      <a:pt x="182" y="1"/>
                    </a:moveTo>
                    <a:cubicBezTo>
                      <a:pt x="54" y="1"/>
                      <a:pt x="1" y="150"/>
                      <a:pt x="67" y="260"/>
                    </a:cubicBezTo>
                    <a:cubicBezTo>
                      <a:pt x="91" y="296"/>
                      <a:pt x="115" y="320"/>
                      <a:pt x="139" y="357"/>
                    </a:cubicBezTo>
                    <a:cubicBezTo>
                      <a:pt x="166" y="400"/>
                      <a:pt x="202" y="418"/>
                      <a:pt x="240" y="418"/>
                    </a:cubicBezTo>
                    <a:cubicBezTo>
                      <a:pt x="393" y="418"/>
                      <a:pt x="587" y="132"/>
                      <a:pt x="393" y="54"/>
                    </a:cubicBezTo>
                    <a:lnTo>
                      <a:pt x="381" y="54"/>
                    </a:lnTo>
                    <a:cubicBezTo>
                      <a:pt x="333" y="30"/>
                      <a:pt x="272" y="18"/>
                      <a:pt x="224" y="6"/>
                    </a:cubicBezTo>
                    <a:cubicBezTo>
                      <a:pt x="209" y="2"/>
                      <a:pt x="195" y="1"/>
                      <a:pt x="1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"/>
              <p:cNvSpPr/>
              <p:nvPr/>
            </p:nvSpPr>
            <p:spPr>
              <a:xfrm>
                <a:off x="959675" y="1603207"/>
                <a:ext cx="44930" cy="3364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647" extrusionOk="0">
                    <a:moveTo>
                      <a:pt x="311" y="0"/>
                    </a:moveTo>
                    <a:cubicBezTo>
                      <a:pt x="208" y="0"/>
                      <a:pt x="111" y="42"/>
                      <a:pt x="49" y="142"/>
                    </a:cubicBezTo>
                    <a:cubicBezTo>
                      <a:pt x="1" y="215"/>
                      <a:pt x="1" y="311"/>
                      <a:pt x="49" y="396"/>
                    </a:cubicBezTo>
                    <a:cubicBezTo>
                      <a:pt x="73" y="432"/>
                      <a:pt x="110" y="481"/>
                      <a:pt x="158" y="505"/>
                    </a:cubicBezTo>
                    <a:lnTo>
                      <a:pt x="194" y="541"/>
                    </a:lnTo>
                    <a:cubicBezTo>
                      <a:pt x="263" y="616"/>
                      <a:pt x="343" y="647"/>
                      <a:pt x="420" y="647"/>
                    </a:cubicBezTo>
                    <a:cubicBezTo>
                      <a:pt x="655" y="647"/>
                      <a:pt x="864" y="358"/>
                      <a:pt x="654" y="130"/>
                    </a:cubicBezTo>
                    <a:lnTo>
                      <a:pt x="654" y="130"/>
                    </a:lnTo>
                    <a:lnTo>
                      <a:pt x="654" y="142"/>
                    </a:lnTo>
                    <a:cubicBezTo>
                      <a:pt x="563" y="57"/>
                      <a:pt x="433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"/>
              <p:cNvSpPr/>
              <p:nvPr/>
            </p:nvSpPr>
            <p:spPr>
              <a:xfrm>
                <a:off x="907049" y="1672942"/>
                <a:ext cx="30109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512" extrusionOk="0">
                    <a:moveTo>
                      <a:pt x="286" y="1"/>
                    </a:moveTo>
                    <a:cubicBezTo>
                      <a:pt x="172" y="1"/>
                      <a:pt x="58" y="68"/>
                      <a:pt x="21" y="216"/>
                    </a:cubicBezTo>
                    <a:cubicBezTo>
                      <a:pt x="1" y="405"/>
                      <a:pt x="146" y="512"/>
                      <a:pt x="294" y="512"/>
                    </a:cubicBezTo>
                    <a:cubicBezTo>
                      <a:pt x="410" y="512"/>
                      <a:pt x="528" y="445"/>
                      <a:pt x="565" y="301"/>
                    </a:cubicBezTo>
                    <a:cubicBezTo>
                      <a:pt x="579" y="111"/>
                      <a:pt x="432" y="1"/>
                      <a:pt x="2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"/>
              <p:cNvSpPr/>
              <p:nvPr/>
            </p:nvSpPr>
            <p:spPr>
              <a:xfrm>
                <a:off x="855464" y="1567742"/>
                <a:ext cx="29485" cy="25949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99" extrusionOk="0">
                    <a:moveTo>
                      <a:pt x="274" y="0"/>
                    </a:moveTo>
                    <a:cubicBezTo>
                      <a:pt x="163" y="0"/>
                      <a:pt x="53" y="65"/>
                      <a:pt x="21" y="207"/>
                    </a:cubicBezTo>
                    <a:cubicBezTo>
                      <a:pt x="1" y="391"/>
                      <a:pt x="145" y="498"/>
                      <a:pt x="291" y="498"/>
                    </a:cubicBezTo>
                    <a:cubicBezTo>
                      <a:pt x="403" y="498"/>
                      <a:pt x="516" y="434"/>
                      <a:pt x="553" y="292"/>
                    </a:cubicBezTo>
                    <a:cubicBezTo>
                      <a:pt x="567" y="108"/>
                      <a:pt x="419" y="0"/>
                      <a:pt x="2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"/>
              <p:cNvSpPr/>
              <p:nvPr/>
            </p:nvSpPr>
            <p:spPr>
              <a:xfrm>
                <a:off x="672313" y="1466131"/>
                <a:ext cx="33802" cy="29277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63" extrusionOk="0">
                    <a:moveTo>
                      <a:pt x="320" y="0"/>
                    </a:moveTo>
                    <a:cubicBezTo>
                      <a:pt x="193" y="0"/>
                      <a:pt x="67" y="74"/>
                      <a:pt x="35" y="238"/>
                    </a:cubicBezTo>
                    <a:cubicBezTo>
                      <a:pt x="1" y="443"/>
                      <a:pt x="172" y="563"/>
                      <a:pt x="337" y="563"/>
                    </a:cubicBezTo>
                    <a:cubicBezTo>
                      <a:pt x="465" y="563"/>
                      <a:pt x="589" y="492"/>
                      <a:pt x="616" y="334"/>
                    </a:cubicBezTo>
                    <a:cubicBezTo>
                      <a:pt x="650" y="123"/>
                      <a:pt x="484" y="0"/>
                      <a:pt x="3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"/>
              <p:cNvSpPr/>
              <p:nvPr/>
            </p:nvSpPr>
            <p:spPr>
              <a:xfrm>
                <a:off x="744700" y="1353391"/>
                <a:ext cx="35050" cy="30993"/>
              </a:xfrm>
              <a:custGeom>
                <a:avLst/>
                <a:gdLst/>
                <a:ahLst/>
                <a:cxnLst/>
                <a:rect l="l" t="t" r="r" b="b"/>
                <a:pathLst>
                  <a:path w="674" h="596" extrusionOk="0">
                    <a:moveTo>
                      <a:pt x="323" y="1"/>
                    </a:moveTo>
                    <a:cubicBezTo>
                      <a:pt x="190" y="1"/>
                      <a:pt x="60" y="78"/>
                      <a:pt x="34" y="252"/>
                    </a:cubicBezTo>
                    <a:cubicBezTo>
                      <a:pt x="0" y="470"/>
                      <a:pt x="176" y="596"/>
                      <a:pt x="347" y="596"/>
                    </a:cubicBezTo>
                    <a:cubicBezTo>
                      <a:pt x="481" y="596"/>
                      <a:pt x="612" y="519"/>
                      <a:pt x="639" y="349"/>
                    </a:cubicBezTo>
                    <a:cubicBezTo>
                      <a:pt x="673" y="131"/>
                      <a:pt x="495" y="1"/>
                      <a:pt x="3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"/>
              <p:cNvSpPr/>
              <p:nvPr/>
            </p:nvSpPr>
            <p:spPr>
              <a:xfrm>
                <a:off x="591554" y="1188910"/>
                <a:ext cx="36038" cy="29433"/>
              </a:xfrm>
              <a:custGeom>
                <a:avLst/>
                <a:gdLst/>
                <a:ahLst/>
                <a:cxnLst/>
                <a:rect l="l" t="t" r="r" b="b"/>
                <a:pathLst>
                  <a:path w="693" h="566" extrusionOk="0">
                    <a:moveTo>
                      <a:pt x="318" y="0"/>
                    </a:moveTo>
                    <a:cubicBezTo>
                      <a:pt x="180" y="0"/>
                      <a:pt x="60" y="93"/>
                      <a:pt x="27" y="234"/>
                    </a:cubicBezTo>
                    <a:cubicBezTo>
                      <a:pt x="0" y="423"/>
                      <a:pt x="148" y="566"/>
                      <a:pt x="310" y="566"/>
                    </a:cubicBezTo>
                    <a:cubicBezTo>
                      <a:pt x="366" y="566"/>
                      <a:pt x="423" y="549"/>
                      <a:pt x="475" y="512"/>
                    </a:cubicBezTo>
                    <a:cubicBezTo>
                      <a:pt x="693" y="367"/>
                      <a:pt x="608" y="40"/>
                      <a:pt x="366" y="4"/>
                    </a:cubicBezTo>
                    <a:cubicBezTo>
                      <a:pt x="350" y="2"/>
                      <a:pt x="334" y="0"/>
                      <a:pt x="3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"/>
              <p:cNvSpPr/>
              <p:nvPr/>
            </p:nvSpPr>
            <p:spPr>
              <a:xfrm>
                <a:off x="683182" y="1203678"/>
                <a:ext cx="24025" cy="21217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08" extrusionOk="0">
                    <a:moveTo>
                      <a:pt x="221" y="1"/>
                    </a:moveTo>
                    <a:cubicBezTo>
                      <a:pt x="129" y="1"/>
                      <a:pt x="39" y="52"/>
                      <a:pt x="7" y="168"/>
                    </a:cubicBezTo>
                    <a:cubicBezTo>
                      <a:pt x="1" y="319"/>
                      <a:pt x="122" y="407"/>
                      <a:pt x="242" y="407"/>
                    </a:cubicBezTo>
                    <a:cubicBezTo>
                      <a:pt x="333" y="407"/>
                      <a:pt x="424" y="356"/>
                      <a:pt x="455" y="240"/>
                    </a:cubicBezTo>
                    <a:cubicBezTo>
                      <a:pt x="462" y="89"/>
                      <a:pt x="340" y="1"/>
                      <a:pt x="2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"/>
              <p:cNvSpPr/>
              <p:nvPr/>
            </p:nvSpPr>
            <p:spPr>
              <a:xfrm>
                <a:off x="648080" y="1143564"/>
                <a:ext cx="35414" cy="30993"/>
              </a:xfrm>
              <a:custGeom>
                <a:avLst/>
                <a:gdLst/>
                <a:ahLst/>
                <a:cxnLst/>
                <a:rect l="l" t="t" r="r" b="b"/>
                <a:pathLst>
                  <a:path w="681" h="596" extrusionOk="0">
                    <a:moveTo>
                      <a:pt x="333" y="1"/>
                    </a:moveTo>
                    <a:cubicBezTo>
                      <a:pt x="199" y="1"/>
                      <a:pt x="68" y="77"/>
                      <a:pt x="41" y="247"/>
                    </a:cubicBezTo>
                    <a:cubicBezTo>
                      <a:pt x="0" y="465"/>
                      <a:pt x="175" y="595"/>
                      <a:pt x="348" y="595"/>
                    </a:cubicBezTo>
                    <a:cubicBezTo>
                      <a:pt x="482" y="595"/>
                      <a:pt x="614" y="518"/>
                      <a:pt x="646" y="344"/>
                    </a:cubicBezTo>
                    <a:cubicBezTo>
                      <a:pt x="680" y="126"/>
                      <a:pt x="504" y="1"/>
                      <a:pt x="3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"/>
              <p:cNvSpPr/>
              <p:nvPr/>
            </p:nvSpPr>
            <p:spPr>
              <a:xfrm>
                <a:off x="746000" y="1048297"/>
                <a:ext cx="20749" cy="18721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60" extrusionOk="0">
                    <a:moveTo>
                      <a:pt x="198" y="1"/>
                    </a:moveTo>
                    <a:cubicBezTo>
                      <a:pt x="117" y="1"/>
                      <a:pt x="37" y="48"/>
                      <a:pt x="21" y="156"/>
                    </a:cubicBezTo>
                    <a:cubicBezTo>
                      <a:pt x="1" y="284"/>
                      <a:pt x="101" y="359"/>
                      <a:pt x="199" y="359"/>
                    </a:cubicBezTo>
                    <a:cubicBezTo>
                      <a:pt x="278" y="359"/>
                      <a:pt x="356" y="311"/>
                      <a:pt x="372" y="204"/>
                    </a:cubicBezTo>
                    <a:cubicBezTo>
                      <a:pt x="399" y="76"/>
                      <a:pt x="298" y="1"/>
                      <a:pt x="1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"/>
              <p:cNvSpPr/>
              <p:nvPr/>
            </p:nvSpPr>
            <p:spPr>
              <a:xfrm>
                <a:off x="1298311" y="731555"/>
                <a:ext cx="28601" cy="25221"/>
              </a:xfrm>
              <a:custGeom>
                <a:avLst/>
                <a:gdLst/>
                <a:ahLst/>
                <a:cxnLst/>
                <a:rect l="l" t="t" r="r" b="b"/>
                <a:pathLst>
                  <a:path w="550" h="485" extrusionOk="0">
                    <a:moveTo>
                      <a:pt x="267" y="1"/>
                    </a:moveTo>
                    <a:cubicBezTo>
                      <a:pt x="159" y="1"/>
                      <a:pt x="53" y="62"/>
                      <a:pt x="21" y="198"/>
                    </a:cubicBezTo>
                    <a:cubicBezTo>
                      <a:pt x="1" y="381"/>
                      <a:pt x="140" y="485"/>
                      <a:pt x="279" y="485"/>
                    </a:cubicBezTo>
                    <a:cubicBezTo>
                      <a:pt x="388" y="485"/>
                      <a:pt x="497" y="421"/>
                      <a:pt x="529" y="283"/>
                    </a:cubicBezTo>
                    <a:cubicBezTo>
                      <a:pt x="550" y="105"/>
                      <a:pt x="407" y="1"/>
                      <a:pt x="2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"/>
              <p:cNvSpPr/>
              <p:nvPr/>
            </p:nvSpPr>
            <p:spPr>
              <a:xfrm>
                <a:off x="1304967" y="794373"/>
                <a:ext cx="18721" cy="16641"/>
              </a:xfrm>
              <a:custGeom>
                <a:avLst/>
                <a:gdLst/>
                <a:ahLst/>
                <a:cxnLst/>
                <a:rect l="l" t="t" r="r" b="b"/>
                <a:pathLst>
                  <a:path w="360" h="320" extrusionOk="0">
                    <a:moveTo>
                      <a:pt x="171" y="0"/>
                    </a:moveTo>
                    <a:cubicBezTo>
                      <a:pt x="102" y="0"/>
                      <a:pt x="35" y="39"/>
                      <a:pt x="14" y="127"/>
                    </a:cubicBezTo>
                    <a:cubicBezTo>
                      <a:pt x="0" y="250"/>
                      <a:pt x="94" y="319"/>
                      <a:pt x="188" y="319"/>
                    </a:cubicBezTo>
                    <a:cubicBezTo>
                      <a:pt x="260" y="319"/>
                      <a:pt x="332" y="278"/>
                      <a:pt x="353" y="188"/>
                    </a:cubicBezTo>
                    <a:cubicBezTo>
                      <a:pt x="360" y="70"/>
                      <a:pt x="264" y="0"/>
                      <a:pt x="1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"/>
              <p:cNvSpPr/>
              <p:nvPr/>
            </p:nvSpPr>
            <p:spPr>
              <a:xfrm>
                <a:off x="1353589" y="818346"/>
                <a:ext cx="28445" cy="2527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6" extrusionOk="0">
                    <a:moveTo>
                      <a:pt x="265" y="1"/>
                    </a:moveTo>
                    <a:cubicBezTo>
                      <a:pt x="159" y="1"/>
                      <a:pt x="56" y="62"/>
                      <a:pt x="35" y="199"/>
                    </a:cubicBezTo>
                    <a:cubicBezTo>
                      <a:pt x="1" y="382"/>
                      <a:pt x="138" y="485"/>
                      <a:pt x="276" y="485"/>
                    </a:cubicBezTo>
                    <a:cubicBezTo>
                      <a:pt x="384" y="485"/>
                      <a:pt x="492" y="422"/>
                      <a:pt x="519" y="283"/>
                    </a:cubicBezTo>
                    <a:cubicBezTo>
                      <a:pt x="546" y="105"/>
                      <a:pt x="403" y="1"/>
                      <a:pt x="2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"/>
              <p:cNvSpPr/>
              <p:nvPr/>
            </p:nvSpPr>
            <p:spPr>
              <a:xfrm>
                <a:off x="1309387" y="910753"/>
                <a:ext cx="31358" cy="27873"/>
              </a:xfrm>
              <a:custGeom>
                <a:avLst/>
                <a:gdLst/>
                <a:ahLst/>
                <a:cxnLst/>
                <a:rect l="l" t="t" r="r" b="b"/>
                <a:pathLst>
                  <a:path w="603" h="536" extrusionOk="0">
                    <a:moveTo>
                      <a:pt x="292" y="1"/>
                    </a:moveTo>
                    <a:cubicBezTo>
                      <a:pt x="171" y="1"/>
                      <a:pt x="51" y="71"/>
                      <a:pt x="14" y="224"/>
                    </a:cubicBezTo>
                    <a:cubicBezTo>
                      <a:pt x="0" y="422"/>
                      <a:pt x="156" y="536"/>
                      <a:pt x="310" y="536"/>
                    </a:cubicBezTo>
                    <a:cubicBezTo>
                      <a:pt x="428" y="536"/>
                      <a:pt x="545" y="468"/>
                      <a:pt x="582" y="321"/>
                    </a:cubicBezTo>
                    <a:cubicBezTo>
                      <a:pt x="603" y="117"/>
                      <a:pt x="447" y="1"/>
                      <a:pt x="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"/>
              <p:cNvSpPr/>
              <p:nvPr/>
            </p:nvSpPr>
            <p:spPr>
              <a:xfrm>
                <a:off x="1352965" y="921205"/>
                <a:ext cx="33178" cy="29329"/>
              </a:xfrm>
              <a:custGeom>
                <a:avLst/>
                <a:gdLst/>
                <a:ahLst/>
                <a:cxnLst/>
                <a:rect l="l" t="t" r="r" b="b"/>
                <a:pathLst>
                  <a:path w="638" h="564" extrusionOk="0">
                    <a:moveTo>
                      <a:pt x="308" y="0"/>
                    </a:moveTo>
                    <a:cubicBezTo>
                      <a:pt x="183" y="0"/>
                      <a:pt x="61" y="71"/>
                      <a:pt x="35" y="229"/>
                    </a:cubicBezTo>
                    <a:cubicBezTo>
                      <a:pt x="1" y="440"/>
                      <a:pt x="166" y="563"/>
                      <a:pt x="328" y="563"/>
                    </a:cubicBezTo>
                    <a:cubicBezTo>
                      <a:pt x="454" y="563"/>
                      <a:pt x="577" y="489"/>
                      <a:pt x="603" y="326"/>
                    </a:cubicBezTo>
                    <a:cubicBezTo>
                      <a:pt x="637" y="120"/>
                      <a:pt x="470" y="0"/>
                      <a:pt x="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"/>
              <p:cNvSpPr/>
              <p:nvPr/>
            </p:nvSpPr>
            <p:spPr>
              <a:xfrm>
                <a:off x="1410635" y="993747"/>
                <a:ext cx="19709" cy="17733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41" extrusionOk="0">
                    <a:moveTo>
                      <a:pt x="186" y="0"/>
                    </a:moveTo>
                    <a:cubicBezTo>
                      <a:pt x="111" y="0"/>
                      <a:pt x="36" y="44"/>
                      <a:pt x="14" y="140"/>
                    </a:cubicBezTo>
                    <a:cubicBezTo>
                      <a:pt x="1" y="269"/>
                      <a:pt x="97" y="341"/>
                      <a:pt x="193" y="341"/>
                    </a:cubicBezTo>
                    <a:cubicBezTo>
                      <a:pt x="269" y="341"/>
                      <a:pt x="344" y="296"/>
                      <a:pt x="365" y="201"/>
                    </a:cubicBezTo>
                    <a:cubicBezTo>
                      <a:pt x="379" y="72"/>
                      <a:pt x="282" y="0"/>
                      <a:pt x="1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"/>
              <p:cNvSpPr/>
              <p:nvPr/>
            </p:nvSpPr>
            <p:spPr>
              <a:xfrm>
                <a:off x="1457489" y="963950"/>
                <a:ext cx="27301" cy="24493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71" extrusionOk="0">
                    <a:moveTo>
                      <a:pt x="259" y="0"/>
                    </a:moveTo>
                    <a:cubicBezTo>
                      <a:pt x="156" y="0"/>
                      <a:pt x="52" y="61"/>
                      <a:pt x="21" y="193"/>
                    </a:cubicBezTo>
                    <a:cubicBezTo>
                      <a:pt x="0" y="370"/>
                      <a:pt x="137" y="470"/>
                      <a:pt x="271" y="470"/>
                    </a:cubicBezTo>
                    <a:cubicBezTo>
                      <a:pt x="375" y="470"/>
                      <a:pt x="478" y="410"/>
                      <a:pt x="504" y="278"/>
                    </a:cubicBezTo>
                    <a:cubicBezTo>
                      <a:pt x="525" y="101"/>
                      <a:pt x="392" y="0"/>
                      <a:pt x="2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"/>
              <p:cNvSpPr/>
              <p:nvPr/>
            </p:nvSpPr>
            <p:spPr>
              <a:xfrm>
                <a:off x="1416511" y="1032645"/>
                <a:ext cx="31878" cy="29017"/>
              </a:xfrm>
              <a:custGeom>
                <a:avLst/>
                <a:gdLst/>
                <a:ahLst/>
                <a:cxnLst/>
                <a:rect l="l" t="t" r="r" b="b"/>
                <a:pathLst>
                  <a:path w="613" h="558" extrusionOk="0">
                    <a:moveTo>
                      <a:pt x="302" y="0"/>
                    </a:moveTo>
                    <a:cubicBezTo>
                      <a:pt x="181" y="0"/>
                      <a:pt x="61" y="74"/>
                      <a:pt x="34" y="239"/>
                    </a:cubicBezTo>
                    <a:cubicBezTo>
                      <a:pt x="1" y="441"/>
                      <a:pt x="155" y="557"/>
                      <a:pt x="309" y="557"/>
                    </a:cubicBezTo>
                    <a:cubicBezTo>
                      <a:pt x="431" y="557"/>
                      <a:pt x="552" y="484"/>
                      <a:pt x="579" y="324"/>
                    </a:cubicBezTo>
                    <a:cubicBezTo>
                      <a:pt x="613" y="120"/>
                      <a:pt x="457" y="0"/>
                      <a:pt x="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"/>
              <p:cNvSpPr/>
              <p:nvPr/>
            </p:nvSpPr>
            <p:spPr>
              <a:xfrm>
                <a:off x="1327536" y="1089015"/>
                <a:ext cx="28653" cy="25689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94" extrusionOk="0">
                    <a:moveTo>
                      <a:pt x="269" y="1"/>
                    </a:moveTo>
                    <a:cubicBezTo>
                      <a:pt x="161" y="1"/>
                      <a:pt x="54" y="65"/>
                      <a:pt x="28" y="207"/>
                    </a:cubicBezTo>
                    <a:cubicBezTo>
                      <a:pt x="1" y="390"/>
                      <a:pt x="141" y="494"/>
                      <a:pt x="280" y="494"/>
                    </a:cubicBezTo>
                    <a:cubicBezTo>
                      <a:pt x="389" y="494"/>
                      <a:pt x="497" y="430"/>
                      <a:pt x="524" y="292"/>
                    </a:cubicBezTo>
                    <a:cubicBezTo>
                      <a:pt x="551" y="108"/>
                      <a:pt x="409" y="1"/>
                      <a:pt x="2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"/>
              <p:cNvSpPr/>
              <p:nvPr/>
            </p:nvSpPr>
            <p:spPr>
              <a:xfrm>
                <a:off x="1308295" y="1142160"/>
                <a:ext cx="32918" cy="29797"/>
              </a:xfrm>
              <a:custGeom>
                <a:avLst/>
                <a:gdLst/>
                <a:ahLst/>
                <a:cxnLst/>
                <a:rect l="l" t="t" r="r" b="b"/>
                <a:pathLst>
                  <a:path w="633" h="573" extrusionOk="0">
                    <a:moveTo>
                      <a:pt x="309" y="0"/>
                    </a:moveTo>
                    <a:cubicBezTo>
                      <a:pt x="184" y="0"/>
                      <a:pt x="61" y="74"/>
                      <a:pt x="35" y="238"/>
                    </a:cubicBezTo>
                    <a:cubicBezTo>
                      <a:pt x="1" y="449"/>
                      <a:pt x="162" y="572"/>
                      <a:pt x="321" y="572"/>
                    </a:cubicBezTo>
                    <a:cubicBezTo>
                      <a:pt x="444" y="572"/>
                      <a:pt x="565" y="498"/>
                      <a:pt x="591" y="335"/>
                    </a:cubicBezTo>
                    <a:cubicBezTo>
                      <a:pt x="632" y="123"/>
                      <a:pt x="469" y="0"/>
                      <a:pt x="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"/>
              <p:cNvSpPr/>
              <p:nvPr/>
            </p:nvSpPr>
            <p:spPr>
              <a:xfrm>
                <a:off x="1257802" y="1228067"/>
                <a:ext cx="8008" cy="722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39" extrusionOk="0">
                    <a:moveTo>
                      <a:pt x="77" y="0"/>
                    </a:moveTo>
                    <a:cubicBezTo>
                      <a:pt x="48" y="0"/>
                      <a:pt x="19" y="19"/>
                      <a:pt x="14" y="62"/>
                    </a:cubicBezTo>
                    <a:cubicBezTo>
                      <a:pt x="0" y="110"/>
                      <a:pt x="41" y="138"/>
                      <a:pt x="82" y="138"/>
                    </a:cubicBezTo>
                    <a:cubicBezTo>
                      <a:pt x="112" y="138"/>
                      <a:pt x="142" y="122"/>
                      <a:pt x="147" y="86"/>
                    </a:cubicBezTo>
                    <a:cubicBezTo>
                      <a:pt x="154" y="31"/>
                      <a:pt x="115" y="0"/>
                      <a:pt x="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"/>
              <p:cNvSpPr/>
              <p:nvPr/>
            </p:nvSpPr>
            <p:spPr>
              <a:xfrm>
                <a:off x="1297635" y="1215015"/>
                <a:ext cx="30265" cy="27353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26" extrusionOk="0">
                    <a:moveTo>
                      <a:pt x="282" y="0"/>
                    </a:moveTo>
                    <a:cubicBezTo>
                      <a:pt x="167" y="0"/>
                      <a:pt x="55" y="67"/>
                      <a:pt x="34" y="216"/>
                    </a:cubicBezTo>
                    <a:cubicBezTo>
                      <a:pt x="0" y="412"/>
                      <a:pt x="148" y="525"/>
                      <a:pt x="296" y="525"/>
                    </a:cubicBezTo>
                    <a:cubicBezTo>
                      <a:pt x="412" y="525"/>
                      <a:pt x="528" y="455"/>
                      <a:pt x="554" y="301"/>
                    </a:cubicBezTo>
                    <a:cubicBezTo>
                      <a:pt x="581" y="110"/>
                      <a:pt x="429" y="0"/>
                      <a:pt x="2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"/>
              <p:cNvSpPr/>
              <p:nvPr/>
            </p:nvSpPr>
            <p:spPr>
              <a:xfrm>
                <a:off x="1186819" y="1265040"/>
                <a:ext cx="36506" cy="3031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583" extrusionOk="0">
                    <a:moveTo>
                      <a:pt x="319" y="0"/>
                    </a:moveTo>
                    <a:cubicBezTo>
                      <a:pt x="179" y="0"/>
                      <a:pt x="58" y="103"/>
                      <a:pt x="36" y="246"/>
                    </a:cubicBezTo>
                    <a:cubicBezTo>
                      <a:pt x="0" y="434"/>
                      <a:pt x="151" y="583"/>
                      <a:pt x="315" y="583"/>
                    </a:cubicBezTo>
                    <a:cubicBezTo>
                      <a:pt x="372" y="583"/>
                      <a:pt x="431" y="565"/>
                      <a:pt x="484" y="524"/>
                    </a:cubicBezTo>
                    <a:cubicBezTo>
                      <a:pt x="701" y="379"/>
                      <a:pt x="617" y="52"/>
                      <a:pt x="363" y="4"/>
                    </a:cubicBezTo>
                    <a:cubicBezTo>
                      <a:pt x="348" y="2"/>
                      <a:pt x="333" y="0"/>
                      <a:pt x="3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"/>
              <p:cNvSpPr/>
              <p:nvPr/>
            </p:nvSpPr>
            <p:spPr>
              <a:xfrm>
                <a:off x="1168567" y="1304666"/>
                <a:ext cx="36506" cy="3031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583" extrusionOk="0">
                    <a:moveTo>
                      <a:pt x="319" y="1"/>
                    </a:moveTo>
                    <a:cubicBezTo>
                      <a:pt x="180" y="1"/>
                      <a:pt x="58" y="103"/>
                      <a:pt x="36" y="246"/>
                    </a:cubicBezTo>
                    <a:cubicBezTo>
                      <a:pt x="0" y="434"/>
                      <a:pt x="151" y="583"/>
                      <a:pt x="315" y="583"/>
                    </a:cubicBezTo>
                    <a:cubicBezTo>
                      <a:pt x="372" y="583"/>
                      <a:pt x="431" y="565"/>
                      <a:pt x="484" y="524"/>
                    </a:cubicBezTo>
                    <a:cubicBezTo>
                      <a:pt x="702" y="379"/>
                      <a:pt x="617" y="40"/>
                      <a:pt x="363" y="4"/>
                    </a:cubicBezTo>
                    <a:cubicBezTo>
                      <a:pt x="348" y="2"/>
                      <a:pt x="334" y="1"/>
                      <a:pt x="3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"/>
              <p:cNvSpPr/>
              <p:nvPr/>
            </p:nvSpPr>
            <p:spPr>
              <a:xfrm>
                <a:off x="1090720" y="1246892"/>
                <a:ext cx="17577" cy="15913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06" extrusionOk="0">
                    <a:moveTo>
                      <a:pt x="160" y="1"/>
                    </a:moveTo>
                    <a:cubicBezTo>
                      <a:pt x="94" y="1"/>
                      <a:pt x="32" y="39"/>
                      <a:pt x="21" y="123"/>
                    </a:cubicBezTo>
                    <a:cubicBezTo>
                      <a:pt x="1" y="240"/>
                      <a:pt x="89" y="306"/>
                      <a:pt x="176" y="306"/>
                    </a:cubicBezTo>
                    <a:cubicBezTo>
                      <a:pt x="242" y="306"/>
                      <a:pt x="308" y="267"/>
                      <a:pt x="324" y="183"/>
                    </a:cubicBezTo>
                    <a:cubicBezTo>
                      <a:pt x="337" y="67"/>
                      <a:pt x="246" y="1"/>
                      <a:pt x="1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"/>
              <p:cNvSpPr/>
              <p:nvPr/>
            </p:nvSpPr>
            <p:spPr>
              <a:xfrm>
                <a:off x="1033934" y="1237947"/>
                <a:ext cx="35622" cy="26937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18" extrusionOk="0">
                    <a:moveTo>
                      <a:pt x="384" y="1"/>
                    </a:moveTo>
                    <a:cubicBezTo>
                      <a:pt x="314" y="1"/>
                      <a:pt x="244" y="30"/>
                      <a:pt x="194" y="89"/>
                    </a:cubicBezTo>
                    <a:lnTo>
                      <a:pt x="182" y="89"/>
                    </a:lnTo>
                    <a:cubicBezTo>
                      <a:pt x="145" y="126"/>
                      <a:pt x="109" y="162"/>
                      <a:pt x="85" y="198"/>
                    </a:cubicBezTo>
                    <a:cubicBezTo>
                      <a:pt x="0" y="295"/>
                      <a:pt x="61" y="452"/>
                      <a:pt x="194" y="476"/>
                    </a:cubicBezTo>
                    <a:lnTo>
                      <a:pt x="339" y="513"/>
                    </a:lnTo>
                    <a:cubicBezTo>
                      <a:pt x="355" y="516"/>
                      <a:pt x="371" y="517"/>
                      <a:pt x="386" y="517"/>
                    </a:cubicBezTo>
                    <a:cubicBezTo>
                      <a:pt x="557" y="517"/>
                      <a:pt x="685" y="340"/>
                      <a:pt x="629" y="174"/>
                    </a:cubicBezTo>
                    <a:cubicBezTo>
                      <a:pt x="587" y="60"/>
                      <a:pt x="485" y="1"/>
                      <a:pt x="3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"/>
              <p:cNvSpPr/>
              <p:nvPr/>
            </p:nvSpPr>
            <p:spPr>
              <a:xfrm>
                <a:off x="997273" y="1226975"/>
                <a:ext cx="30213" cy="26833"/>
              </a:xfrm>
              <a:custGeom>
                <a:avLst/>
                <a:gdLst/>
                <a:ahLst/>
                <a:cxnLst/>
                <a:rect l="l" t="t" r="r" b="b"/>
                <a:pathLst>
                  <a:path w="581" h="516" extrusionOk="0">
                    <a:moveTo>
                      <a:pt x="287" y="0"/>
                    </a:moveTo>
                    <a:cubicBezTo>
                      <a:pt x="173" y="0"/>
                      <a:pt x="60" y="67"/>
                      <a:pt x="28" y="216"/>
                    </a:cubicBezTo>
                    <a:cubicBezTo>
                      <a:pt x="1" y="406"/>
                      <a:pt x="149" y="516"/>
                      <a:pt x="297" y="516"/>
                    </a:cubicBezTo>
                    <a:cubicBezTo>
                      <a:pt x="413" y="516"/>
                      <a:pt x="528" y="449"/>
                      <a:pt x="560" y="300"/>
                    </a:cubicBezTo>
                    <a:cubicBezTo>
                      <a:pt x="581" y="110"/>
                      <a:pt x="433" y="0"/>
                      <a:pt x="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"/>
              <p:cNvSpPr/>
              <p:nvPr/>
            </p:nvSpPr>
            <p:spPr>
              <a:xfrm>
                <a:off x="1102940" y="1291093"/>
                <a:ext cx="29953" cy="2688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17" extrusionOk="0">
                    <a:moveTo>
                      <a:pt x="281" y="1"/>
                    </a:moveTo>
                    <a:cubicBezTo>
                      <a:pt x="167" y="1"/>
                      <a:pt x="55" y="68"/>
                      <a:pt x="28" y="217"/>
                    </a:cubicBezTo>
                    <a:cubicBezTo>
                      <a:pt x="1" y="407"/>
                      <a:pt x="149" y="517"/>
                      <a:pt x="295" y="517"/>
                    </a:cubicBezTo>
                    <a:cubicBezTo>
                      <a:pt x="409" y="517"/>
                      <a:pt x="522" y="450"/>
                      <a:pt x="548" y="301"/>
                    </a:cubicBezTo>
                    <a:cubicBezTo>
                      <a:pt x="575" y="111"/>
                      <a:pt x="427" y="1"/>
                      <a:pt x="2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"/>
              <p:cNvSpPr/>
              <p:nvPr/>
            </p:nvSpPr>
            <p:spPr>
              <a:xfrm>
                <a:off x="966747" y="1202430"/>
                <a:ext cx="29641" cy="26417"/>
              </a:xfrm>
              <a:custGeom>
                <a:avLst/>
                <a:gdLst/>
                <a:ahLst/>
                <a:cxnLst/>
                <a:rect l="l" t="t" r="r" b="b"/>
                <a:pathLst>
                  <a:path w="570" h="508" extrusionOk="0">
                    <a:moveTo>
                      <a:pt x="282" y="0"/>
                    </a:moveTo>
                    <a:cubicBezTo>
                      <a:pt x="171" y="0"/>
                      <a:pt x="61" y="67"/>
                      <a:pt x="34" y="216"/>
                    </a:cubicBezTo>
                    <a:cubicBezTo>
                      <a:pt x="0" y="400"/>
                      <a:pt x="147" y="507"/>
                      <a:pt x="292" y="507"/>
                    </a:cubicBezTo>
                    <a:cubicBezTo>
                      <a:pt x="404" y="507"/>
                      <a:pt x="516" y="443"/>
                      <a:pt x="542" y="301"/>
                    </a:cubicBezTo>
                    <a:cubicBezTo>
                      <a:pt x="569" y="110"/>
                      <a:pt x="425" y="0"/>
                      <a:pt x="2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"/>
              <p:cNvSpPr/>
              <p:nvPr/>
            </p:nvSpPr>
            <p:spPr>
              <a:xfrm>
                <a:off x="947247" y="1120736"/>
                <a:ext cx="3375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62" extrusionOk="0">
                    <a:moveTo>
                      <a:pt x="317" y="0"/>
                    </a:moveTo>
                    <a:cubicBezTo>
                      <a:pt x="188" y="0"/>
                      <a:pt x="61" y="74"/>
                      <a:pt x="34" y="239"/>
                    </a:cubicBezTo>
                    <a:cubicBezTo>
                      <a:pt x="0" y="442"/>
                      <a:pt x="168" y="562"/>
                      <a:pt x="332" y="562"/>
                    </a:cubicBezTo>
                    <a:cubicBezTo>
                      <a:pt x="461" y="562"/>
                      <a:pt x="588" y="488"/>
                      <a:pt x="615" y="323"/>
                    </a:cubicBezTo>
                    <a:cubicBezTo>
                      <a:pt x="649" y="120"/>
                      <a:pt x="481" y="0"/>
                      <a:pt x="3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"/>
              <p:cNvSpPr/>
              <p:nvPr/>
            </p:nvSpPr>
            <p:spPr>
              <a:xfrm>
                <a:off x="1894460" y="274460"/>
                <a:ext cx="98181" cy="97557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876" extrusionOk="0">
                    <a:moveTo>
                      <a:pt x="1101" y="0"/>
                    </a:moveTo>
                    <a:lnTo>
                      <a:pt x="1101" y="0"/>
                    </a:lnTo>
                    <a:cubicBezTo>
                      <a:pt x="977" y="649"/>
                      <a:pt x="931" y="834"/>
                      <a:pt x="556" y="834"/>
                    </a:cubicBezTo>
                    <a:cubicBezTo>
                      <a:pt x="420" y="834"/>
                      <a:pt x="242" y="810"/>
                      <a:pt x="1" y="775"/>
                    </a:cubicBezTo>
                    <a:lnTo>
                      <a:pt x="1" y="775"/>
                    </a:lnTo>
                    <a:cubicBezTo>
                      <a:pt x="896" y="956"/>
                      <a:pt x="908" y="980"/>
                      <a:pt x="787" y="1875"/>
                    </a:cubicBezTo>
                    <a:cubicBezTo>
                      <a:pt x="912" y="1215"/>
                      <a:pt x="958" y="1035"/>
                      <a:pt x="1339" y="1035"/>
                    </a:cubicBezTo>
                    <a:cubicBezTo>
                      <a:pt x="1473" y="1035"/>
                      <a:pt x="1650" y="1058"/>
                      <a:pt x="1888" y="1089"/>
                    </a:cubicBezTo>
                    <a:cubicBezTo>
                      <a:pt x="993" y="920"/>
                      <a:pt x="981" y="908"/>
                      <a:pt x="11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"/>
              <p:cNvSpPr/>
              <p:nvPr/>
            </p:nvSpPr>
            <p:spPr>
              <a:xfrm>
                <a:off x="2130340" y="973311"/>
                <a:ext cx="98233" cy="97557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876" extrusionOk="0">
                    <a:moveTo>
                      <a:pt x="1102" y="1"/>
                    </a:moveTo>
                    <a:cubicBezTo>
                      <a:pt x="977" y="649"/>
                      <a:pt x="931" y="835"/>
                      <a:pt x="556" y="835"/>
                    </a:cubicBezTo>
                    <a:cubicBezTo>
                      <a:pt x="421" y="835"/>
                      <a:pt x="242" y="810"/>
                      <a:pt x="1" y="775"/>
                    </a:cubicBezTo>
                    <a:lnTo>
                      <a:pt x="1" y="775"/>
                    </a:lnTo>
                    <a:cubicBezTo>
                      <a:pt x="896" y="957"/>
                      <a:pt x="920" y="981"/>
                      <a:pt x="787" y="1876"/>
                    </a:cubicBezTo>
                    <a:cubicBezTo>
                      <a:pt x="922" y="1219"/>
                      <a:pt x="970" y="1037"/>
                      <a:pt x="1355" y="1037"/>
                    </a:cubicBezTo>
                    <a:cubicBezTo>
                      <a:pt x="1487" y="1037"/>
                      <a:pt x="1659" y="1059"/>
                      <a:pt x="1888" y="1090"/>
                    </a:cubicBezTo>
                    <a:cubicBezTo>
                      <a:pt x="993" y="920"/>
                      <a:pt x="981" y="896"/>
                      <a:pt x="11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"/>
              <p:cNvSpPr/>
              <p:nvPr/>
            </p:nvSpPr>
            <p:spPr>
              <a:xfrm>
                <a:off x="1703873" y="1513713"/>
                <a:ext cx="98181" cy="98181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888" extrusionOk="0">
                    <a:moveTo>
                      <a:pt x="1101" y="0"/>
                    </a:moveTo>
                    <a:cubicBezTo>
                      <a:pt x="967" y="661"/>
                      <a:pt x="926" y="841"/>
                      <a:pt x="548" y="841"/>
                    </a:cubicBezTo>
                    <a:cubicBezTo>
                      <a:pt x="414" y="841"/>
                      <a:pt x="238" y="818"/>
                      <a:pt x="0" y="786"/>
                    </a:cubicBezTo>
                    <a:lnTo>
                      <a:pt x="0" y="786"/>
                    </a:lnTo>
                    <a:cubicBezTo>
                      <a:pt x="896" y="956"/>
                      <a:pt x="908" y="980"/>
                      <a:pt x="787" y="1887"/>
                    </a:cubicBezTo>
                    <a:cubicBezTo>
                      <a:pt x="912" y="1226"/>
                      <a:pt x="958" y="1047"/>
                      <a:pt x="1338" y="1047"/>
                    </a:cubicBezTo>
                    <a:cubicBezTo>
                      <a:pt x="1473" y="1047"/>
                      <a:pt x="1650" y="1069"/>
                      <a:pt x="1887" y="1101"/>
                    </a:cubicBezTo>
                    <a:cubicBezTo>
                      <a:pt x="992" y="931"/>
                      <a:pt x="968" y="907"/>
                      <a:pt x="1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"/>
              <p:cNvSpPr/>
              <p:nvPr/>
            </p:nvSpPr>
            <p:spPr>
              <a:xfrm>
                <a:off x="1545996" y="1719379"/>
                <a:ext cx="98181" cy="98181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888" extrusionOk="0">
                    <a:moveTo>
                      <a:pt x="1101" y="1"/>
                    </a:moveTo>
                    <a:lnTo>
                      <a:pt x="1101" y="1"/>
                    </a:lnTo>
                    <a:cubicBezTo>
                      <a:pt x="976" y="662"/>
                      <a:pt x="930" y="841"/>
                      <a:pt x="549" y="841"/>
                    </a:cubicBezTo>
                    <a:cubicBezTo>
                      <a:pt x="414" y="841"/>
                      <a:pt x="237" y="819"/>
                      <a:pt x="0" y="787"/>
                    </a:cubicBezTo>
                    <a:lnTo>
                      <a:pt x="0" y="787"/>
                    </a:lnTo>
                    <a:cubicBezTo>
                      <a:pt x="895" y="956"/>
                      <a:pt x="919" y="980"/>
                      <a:pt x="786" y="1888"/>
                    </a:cubicBezTo>
                    <a:cubicBezTo>
                      <a:pt x="911" y="1227"/>
                      <a:pt x="957" y="1047"/>
                      <a:pt x="1338" y="1047"/>
                    </a:cubicBezTo>
                    <a:cubicBezTo>
                      <a:pt x="1473" y="1047"/>
                      <a:pt x="1650" y="1070"/>
                      <a:pt x="1887" y="1101"/>
                    </a:cubicBezTo>
                    <a:cubicBezTo>
                      <a:pt x="992" y="920"/>
                      <a:pt x="980" y="908"/>
                      <a:pt x="11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"/>
              <p:cNvSpPr/>
              <p:nvPr/>
            </p:nvSpPr>
            <p:spPr>
              <a:xfrm>
                <a:off x="1212560" y="1663425"/>
                <a:ext cx="97557" cy="98181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88" extrusionOk="0">
                    <a:moveTo>
                      <a:pt x="1102" y="0"/>
                    </a:moveTo>
                    <a:lnTo>
                      <a:pt x="1102" y="0"/>
                    </a:lnTo>
                    <a:cubicBezTo>
                      <a:pt x="968" y="661"/>
                      <a:pt x="926" y="841"/>
                      <a:pt x="548" y="841"/>
                    </a:cubicBezTo>
                    <a:cubicBezTo>
                      <a:pt x="414" y="841"/>
                      <a:pt x="238" y="818"/>
                      <a:pt x="1" y="786"/>
                    </a:cubicBezTo>
                    <a:lnTo>
                      <a:pt x="1" y="786"/>
                    </a:lnTo>
                    <a:cubicBezTo>
                      <a:pt x="896" y="956"/>
                      <a:pt x="908" y="980"/>
                      <a:pt x="775" y="1887"/>
                    </a:cubicBezTo>
                    <a:cubicBezTo>
                      <a:pt x="909" y="1226"/>
                      <a:pt x="957" y="1047"/>
                      <a:pt x="1334" y="1047"/>
                    </a:cubicBezTo>
                    <a:cubicBezTo>
                      <a:pt x="1467" y="1047"/>
                      <a:pt x="1642" y="1069"/>
                      <a:pt x="1876" y="1101"/>
                    </a:cubicBezTo>
                    <a:cubicBezTo>
                      <a:pt x="981" y="932"/>
                      <a:pt x="969" y="907"/>
                      <a:pt x="1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"/>
              <p:cNvSpPr/>
              <p:nvPr/>
            </p:nvSpPr>
            <p:spPr>
              <a:xfrm>
                <a:off x="626292" y="1053237"/>
                <a:ext cx="97557" cy="97557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extrusionOk="0">
                    <a:moveTo>
                      <a:pt x="1101" y="0"/>
                    </a:moveTo>
                    <a:lnTo>
                      <a:pt x="1101" y="0"/>
                    </a:lnTo>
                    <a:cubicBezTo>
                      <a:pt x="968" y="649"/>
                      <a:pt x="926" y="834"/>
                      <a:pt x="554" y="834"/>
                    </a:cubicBezTo>
                    <a:cubicBezTo>
                      <a:pt x="419" y="834"/>
                      <a:pt x="242" y="810"/>
                      <a:pt x="1" y="774"/>
                    </a:cubicBezTo>
                    <a:lnTo>
                      <a:pt x="1" y="774"/>
                    </a:lnTo>
                    <a:cubicBezTo>
                      <a:pt x="896" y="956"/>
                      <a:pt x="908" y="968"/>
                      <a:pt x="787" y="1875"/>
                    </a:cubicBezTo>
                    <a:cubicBezTo>
                      <a:pt x="912" y="1214"/>
                      <a:pt x="958" y="1035"/>
                      <a:pt x="1334" y="1035"/>
                    </a:cubicBezTo>
                    <a:cubicBezTo>
                      <a:pt x="1467" y="1035"/>
                      <a:pt x="1641" y="1057"/>
                      <a:pt x="1876" y="1089"/>
                    </a:cubicBezTo>
                    <a:cubicBezTo>
                      <a:pt x="993" y="920"/>
                      <a:pt x="968" y="895"/>
                      <a:pt x="1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"/>
              <p:cNvSpPr/>
              <p:nvPr/>
            </p:nvSpPr>
            <p:spPr>
              <a:xfrm>
                <a:off x="748964" y="1565246"/>
                <a:ext cx="60427" cy="60479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163" extrusionOk="0">
                    <a:moveTo>
                      <a:pt x="678" y="1"/>
                    </a:moveTo>
                    <a:lnTo>
                      <a:pt x="678" y="1"/>
                    </a:lnTo>
                    <a:cubicBezTo>
                      <a:pt x="599" y="397"/>
                      <a:pt x="571" y="512"/>
                      <a:pt x="346" y="512"/>
                    </a:cubicBezTo>
                    <a:cubicBezTo>
                      <a:pt x="263" y="512"/>
                      <a:pt x="152" y="496"/>
                      <a:pt x="0" y="473"/>
                    </a:cubicBezTo>
                    <a:lnTo>
                      <a:pt x="0" y="473"/>
                    </a:lnTo>
                    <a:cubicBezTo>
                      <a:pt x="557" y="582"/>
                      <a:pt x="569" y="606"/>
                      <a:pt x="484" y="1162"/>
                    </a:cubicBezTo>
                    <a:cubicBezTo>
                      <a:pt x="564" y="756"/>
                      <a:pt x="592" y="640"/>
                      <a:pt x="818" y="640"/>
                    </a:cubicBezTo>
                    <a:cubicBezTo>
                      <a:pt x="901" y="640"/>
                      <a:pt x="1012" y="656"/>
                      <a:pt x="1162" y="678"/>
                    </a:cubicBezTo>
                    <a:cubicBezTo>
                      <a:pt x="617" y="570"/>
                      <a:pt x="605" y="557"/>
                      <a:pt x="6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"/>
              <p:cNvSpPr/>
              <p:nvPr/>
            </p:nvSpPr>
            <p:spPr>
              <a:xfrm>
                <a:off x="1332736" y="987195"/>
                <a:ext cx="60427" cy="60427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162" extrusionOk="0">
                    <a:moveTo>
                      <a:pt x="678" y="0"/>
                    </a:moveTo>
                    <a:cubicBezTo>
                      <a:pt x="598" y="397"/>
                      <a:pt x="570" y="511"/>
                      <a:pt x="346" y="511"/>
                    </a:cubicBezTo>
                    <a:cubicBezTo>
                      <a:pt x="262" y="511"/>
                      <a:pt x="151" y="495"/>
                      <a:pt x="0" y="472"/>
                    </a:cubicBezTo>
                    <a:lnTo>
                      <a:pt x="0" y="472"/>
                    </a:lnTo>
                    <a:cubicBezTo>
                      <a:pt x="557" y="581"/>
                      <a:pt x="569" y="605"/>
                      <a:pt x="484" y="1161"/>
                    </a:cubicBezTo>
                    <a:cubicBezTo>
                      <a:pt x="564" y="755"/>
                      <a:pt x="592" y="639"/>
                      <a:pt x="818" y="639"/>
                    </a:cubicBezTo>
                    <a:cubicBezTo>
                      <a:pt x="901" y="639"/>
                      <a:pt x="1012" y="655"/>
                      <a:pt x="1162" y="677"/>
                    </a:cubicBezTo>
                    <a:cubicBezTo>
                      <a:pt x="617" y="569"/>
                      <a:pt x="605" y="557"/>
                      <a:pt x="6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"/>
              <p:cNvSpPr/>
              <p:nvPr/>
            </p:nvSpPr>
            <p:spPr>
              <a:xfrm>
                <a:off x="702422" y="946894"/>
                <a:ext cx="37806" cy="3780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424" y="1"/>
                    </a:moveTo>
                    <a:lnTo>
                      <a:pt x="424" y="1"/>
                    </a:lnTo>
                    <a:cubicBezTo>
                      <a:pt x="370" y="253"/>
                      <a:pt x="349" y="324"/>
                      <a:pt x="203" y="324"/>
                    </a:cubicBezTo>
                    <a:cubicBezTo>
                      <a:pt x="152" y="324"/>
                      <a:pt x="87" y="316"/>
                      <a:pt x="0" y="303"/>
                    </a:cubicBezTo>
                    <a:lnTo>
                      <a:pt x="0" y="303"/>
                    </a:lnTo>
                    <a:cubicBezTo>
                      <a:pt x="339" y="376"/>
                      <a:pt x="351" y="376"/>
                      <a:pt x="303" y="727"/>
                    </a:cubicBezTo>
                    <a:cubicBezTo>
                      <a:pt x="357" y="475"/>
                      <a:pt x="371" y="403"/>
                      <a:pt x="519" y="403"/>
                    </a:cubicBezTo>
                    <a:cubicBezTo>
                      <a:pt x="570" y="403"/>
                      <a:pt x="636" y="412"/>
                      <a:pt x="726" y="424"/>
                    </a:cubicBezTo>
                    <a:cubicBezTo>
                      <a:pt x="375" y="352"/>
                      <a:pt x="375" y="340"/>
                      <a:pt x="4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"/>
              <p:cNvSpPr/>
              <p:nvPr/>
            </p:nvSpPr>
            <p:spPr>
              <a:xfrm>
                <a:off x="752476" y="2371795"/>
                <a:ext cx="32030" cy="26647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96" extrusionOk="0">
                    <a:moveTo>
                      <a:pt x="250" y="0"/>
                    </a:moveTo>
                    <a:cubicBezTo>
                      <a:pt x="127" y="0"/>
                      <a:pt x="1" y="107"/>
                      <a:pt x="38" y="265"/>
                    </a:cubicBezTo>
                    <a:cubicBezTo>
                      <a:pt x="75" y="356"/>
                      <a:pt x="150" y="396"/>
                      <a:pt x="225" y="396"/>
                    </a:cubicBezTo>
                    <a:cubicBezTo>
                      <a:pt x="349" y="396"/>
                      <a:pt x="475" y="289"/>
                      <a:pt x="438" y="131"/>
                    </a:cubicBezTo>
                    <a:cubicBezTo>
                      <a:pt x="401" y="40"/>
                      <a:pt x="326" y="0"/>
                      <a:pt x="2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"/>
              <p:cNvSpPr/>
              <p:nvPr/>
            </p:nvSpPr>
            <p:spPr>
              <a:xfrm>
                <a:off x="563323" y="2348849"/>
                <a:ext cx="54168" cy="4205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625" extrusionOk="0">
                    <a:moveTo>
                      <a:pt x="503" y="1"/>
                    </a:moveTo>
                    <a:lnTo>
                      <a:pt x="503" y="13"/>
                    </a:lnTo>
                    <a:cubicBezTo>
                      <a:pt x="482" y="9"/>
                      <a:pt x="461" y="7"/>
                      <a:pt x="442" y="7"/>
                    </a:cubicBezTo>
                    <a:cubicBezTo>
                      <a:pt x="133" y="7"/>
                      <a:pt x="0" y="434"/>
                      <a:pt x="285" y="593"/>
                    </a:cubicBezTo>
                    <a:cubicBezTo>
                      <a:pt x="330" y="614"/>
                      <a:pt x="378" y="624"/>
                      <a:pt x="426" y="624"/>
                    </a:cubicBezTo>
                    <a:cubicBezTo>
                      <a:pt x="543" y="624"/>
                      <a:pt x="657" y="564"/>
                      <a:pt x="708" y="460"/>
                    </a:cubicBezTo>
                    <a:cubicBezTo>
                      <a:pt x="805" y="267"/>
                      <a:pt x="696" y="49"/>
                      <a:pt x="5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"/>
              <p:cNvSpPr/>
              <p:nvPr/>
            </p:nvSpPr>
            <p:spPr>
              <a:xfrm>
                <a:off x="638720" y="1908302"/>
                <a:ext cx="35830" cy="29173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61" extrusionOk="0">
                    <a:moveTo>
                      <a:pt x="360" y="1"/>
                    </a:moveTo>
                    <a:cubicBezTo>
                      <a:pt x="183" y="1"/>
                      <a:pt x="1" y="154"/>
                      <a:pt x="76" y="372"/>
                    </a:cubicBezTo>
                    <a:cubicBezTo>
                      <a:pt x="117" y="504"/>
                      <a:pt x="221" y="561"/>
                      <a:pt x="328" y="561"/>
                    </a:cubicBezTo>
                    <a:cubicBezTo>
                      <a:pt x="503" y="561"/>
                      <a:pt x="688" y="408"/>
                      <a:pt x="620" y="190"/>
                    </a:cubicBezTo>
                    <a:cubicBezTo>
                      <a:pt x="575" y="58"/>
                      <a:pt x="468" y="1"/>
                      <a:pt x="3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"/>
              <p:cNvSpPr/>
              <p:nvPr/>
            </p:nvSpPr>
            <p:spPr>
              <a:xfrm>
                <a:off x="399408" y="1788594"/>
                <a:ext cx="22933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70" extrusionOk="0">
                    <a:moveTo>
                      <a:pt x="228" y="1"/>
                    </a:moveTo>
                    <a:cubicBezTo>
                      <a:pt x="116" y="1"/>
                      <a:pt x="0" y="101"/>
                      <a:pt x="45" y="242"/>
                    </a:cubicBezTo>
                    <a:cubicBezTo>
                      <a:pt x="73" y="331"/>
                      <a:pt x="143" y="370"/>
                      <a:pt x="214" y="370"/>
                    </a:cubicBezTo>
                    <a:cubicBezTo>
                      <a:pt x="326" y="370"/>
                      <a:pt x="440" y="274"/>
                      <a:pt x="396" y="133"/>
                    </a:cubicBezTo>
                    <a:cubicBezTo>
                      <a:pt x="368" y="40"/>
                      <a:pt x="299" y="1"/>
                      <a:pt x="2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"/>
              <p:cNvSpPr/>
              <p:nvPr/>
            </p:nvSpPr>
            <p:spPr>
              <a:xfrm>
                <a:off x="406116" y="1590831"/>
                <a:ext cx="14509" cy="11181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15" extrusionOk="0">
                    <a:moveTo>
                      <a:pt x="156" y="1"/>
                    </a:moveTo>
                    <a:cubicBezTo>
                      <a:pt x="78" y="1"/>
                      <a:pt x="1" y="59"/>
                      <a:pt x="1" y="150"/>
                    </a:cubicBezTo>
                    <a:cubicBezTo>
                      <a:pt x="32" y="195"/>
                      <a:pt x="78" y="215"/>
                      <a:pt x="124" y="215"/>
                    </a:cubicBezTo>
                    <a:cubicBezTo>
                      <a:pt x="202" y="215"/>
                      <a:pt x="279" y="157"/>
                      <a:pt x="279" y="65"/>
                    </a:cubicBezTo>
                    <a:cubicBezTo>
                      <a:pt x="248" y="21"/>
                      <a:pt x="201" y="1"/>
                      <a:pt x="1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"/>
              <p:cNvSpPr/>
              <p:nvPr/>
            </p:nvSpPr>
            <p:spPr>
              <a:xfrm>
                <a:off x="174656" y="1316678"/>
                <a:ext cx="36714" cy="32034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16" extrusionOk="0">
                    <a:moveTo>
                      <a:pt x="287" y="1"/>
                    </a:moveTo>
                    <a:cubicBezTo>
                      <a:pt x="195" y="1"/>
                      <a:pt x="103" y="50"/>
                      <a:pt x="61" y="136"/>
                    </a:cubicBezTo>
                    <a:cubicBezTo>
                      <a:pt x="12" y="233"/>
                      <a:pt x="0" y="341"/>
                      <a:pt x="36" y="438"/>
                    </a:cubicBezTo>
                    <a:cubicBezTo>
                      <a:pt x="54" y="564"/>
                      <a:pt x="152" y="615"/>
                      <a:pt x="263" y="615"/>
                    </a:cubicBezTo>
                    <a:cubicBezTo>
                      <a:pt x="463" y="615"/>
                      <a:pt x="706" y="451"/>
                      <a:pt x="605" y="257"/>
                    </a:cubicBezTo>
                    <a:cubicBezTo>
                      <a:pt x="557" y="160"/>
                      <a:pt x="496" y="75"/>
                      <a:pt x="399" y="27"/>
                    </a:cubicBezTo>
                    <a:cubicBezTo>
                      <a:pt x="364" y="9"/>
                      <a:pt x="326" y="1"/>
                      <a:pt x="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"/>
              <p:cNvSpPr/>
              <p:nvPr/>
            </p:nvSpPr>
            <p:spPr>
              <a:xfrm>
                <a:off x="262123" y="1174349"/>
                <a:ext cx="56631" cy="5439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46" extrusionOk="0">
                    <a:moveTo>
                      <a:pt x="565" y="1"/>
                    </a:moveTo>
                    <a:cubicBezTo>
                      <a:pt x="258" y="1"/>
                      <a:pt x="1" y="302"/>
                      <a:pt x="108" y="635"/>
                    </a:cubicBezTo>
                    <a:cubicBezTo>
                      <a:pt x="157" y="804"/>
                      <a:pt x="266" y="937"/>
                      <a:pt x="423" y="998"/>
                    </a:cubicBezTo>
                    <a:cubicBezTo>
                      <a:pt x="484" y="1030"/>
                      <a:pt x="550" y="1046"/>
                      <a:pt x="614" y="1046"/>
                    </a:cubicBezTo>
                    <a:cubicBezTo>
                      <a:pt x="767" y="1046"/>
                      <a:pt x="915" y="961"/>
                      <a:pt x="991" y="816"/>
                    </a:cubicBezTo>
                    <a:cubicBezTo>
                      <a:pt x="1076" y="671"/>
                      <a:pt x="1088" y="502"/>
                      <a:pt x="1028" y="333"/>
                    </a:cubicBezTo>
                    <a:cubicBezTo>
                      <a:pt x="991" y="224"/>
                      <a:pt x="907" y="115"/>
                      <a:pt x="786" y="54"/>
                    </a:cubicBezTo>
                    <a:cubicBezTo>
                      <a:pt x="712" y="17"/>
                      <a:pt x="637" y="1"/>
                      <a:pt x="5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"/>
              <p:cNvSpPr/>
              <p:nvPr/>
            </p:nvSpPr>
            <p:spPr>
              <a:xfrm>
                <a:off x="145275" y="1074818"/>
                <a:ext cx="53771" cy="41394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796" extrusionOk="0">
                    <a:moveTo>
                      <a:pt x="580" y="1"/>
                    </a:moveTo>
                    <a:cubicBezTo>
                      <a:pt x="491" y="1"/>
                      <a:pt x="400" y="28"/>
                      <a:pt x="323" y="81"/>
                    </a:cubicBezTo>
                    <a:cubicBezTo>
                      <a:pt x="0" y="296"/>
                      <a:pt x="162" y="795"/>
                      <a:pt x="539" y="795"/>
                    </a:cubicBezTo>
                    <a:cubicBezTo>
                      <a:pt x="544" y="795"/>
                      <a:pt x="548" y="795"/>
                      <a:pt x="553" y="795"/>
                    </a:cubicBezTo>
                    <a:cubicBezTo>
                      <a:pt x="511" y="789"/>
                      <a:pt x="496" y="786"/>
                      <a:pt x="505" y="786"/>
                    </a:cubicBezTo>
                    <a:cubicBezTo>
                      <a:pt x="514" y="786"/>
                      <a:pt x="547" y="789"/>
                      <a:pt x="601" y="795"/>
                    </a:cubicBezTo>
                    <a:cubicBezTo>
                      <a:pt x="644" y="795"/>
                      <a:pt x="686" y="786"/>
                      <a:pt x="720" y="767"/>
                    </a:cubicBezTo>
                    <a:lnTo>
                      <a:pt x="720" y="767"/>
                    </a:lnTo>
                    <a:cubicBezTo>
                      <a:pt x="896" y="734"/>
                      <a:pt x="1034" y="612"/>
                      <a:pt x="1025" y="396"/>
                    </a:cubicBezTo>
                    <a:cubicBezTo>
                      <a:pt x="1025" y="323"/>
                      <a:pt x="1001" y="251"/>
                      <a:pt x="952" y="190"/>
                    </a:cubicBezTo>
                    <a:cubicBezTo>
                      <a:pt x="918" y="145"/>
                      <a:pt x="873" y="99"/>
                      <a:pt x="818" y="74"/>
                    </a:cubicBezTo>
                    <a:lnTo>
                      <a:pt x="818" y="74"/>
                    </a:lnTo>
                    <a:cubicBezTo>
                      <a:pt x="748" y="25"/>
                      <a:pt x="665" y="1"/>
                      <a:pt x="5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"/>
              <p:cNvSpPr/>
              <p:nvPr/>
            </p:nvSpPr>
            <p:spPr>
              <a:xfrm>
                <a:off x="271379" y="991719"/>
                <a:ext cx="53043" cy="45138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68" extrusionOk="0">
                    <a:moveTo>
                      <a:pt x="538" y="1"/>
                    </a:moveTo>
                    <a:cubicBezTo>
                      <a:pt x="386" y="1"/>
                      <a:pt x="232" y="78"/>
                      <a:pt x="148" y="240"/>
                    </a:cubicBezTo>
                    <a:cubicBezTo>
                      <a:pt x="0" y="535"/>
                      <a:pt x="230" y="867"/>
                      <a:pt x="540" y="867"/>
                    </a:cubicBezTo>
                    <a:cubicBezTo>
                      <a:pt x="585" y="867"/>
                      <a:pt x="632" y="860"/>
                      <a:pt x="680" y="845"/>
                    </a:cubicBezTo>
                    <a:cubicBezTo>
                      <a:pt x="898" y="772"/>
                      <a:pt x="1019" y="530"/>
                      <a:pt x="959" y="300"/>
                    </a:cubicBezTo>
                    <a:cubicBezTo>
                      <a:pt x="894" y="105"/>
                      <a:pt x="716" y="1"/>
                      <a:pt x="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"/>
              <p:cNvSpPr/>
              <p:nvPr/>
            </p:nvSpPr>
            <p:spPr>
              <a:xfrm>
                <a:off x="178868" y="860987"/>
                <a:ext cx="46750" cy="39886"/>
              </a:xfrm>
              <a:custGeom>
                <a:avLst/>
                <a:gdLst/>
                <a:ahLst/>
                <a:cxnLst/>
                <a:rect l="l" t="t" r="r" b="b"/>
                <a:pathLst>
                  <a:path w="899" h="767" extrusionOk="0">
                    <a:moveTo>
                      <a:pt x="476" y="1"/>
                    </a:moveTo>
                    <a:cubicBezTo>
                      <a:pt x="341" y="1"/>
                      <a:pt x="205" y="71"/>
                      <a:pt x="137" y="213"/>
                    </a:cubicBezTo>
                    <a:cubicBezTo>
                      <a:pt x="0" y="476"/>
                      <a:pt x="202" y="766"/>
                      <a:pt x="471" y="766"/>
                    </a:cubicBezTo>
                    <a:cubicBezTo>
                      <a:pt x="512" y="766"/>
                      <a:pt x="554" y="760"/>
                      <a:pt x="597" y="746"/>
                    </a:cubicBezTo>
                    <a:cubicBezTo>
                      <a:pt x="790" y="673"/>
                      <a:pt x="899" y="467"/>
                      <a:pt x="838" y="262"/>
                    </a:cubicBezTo>
                    <a:cubicBezTo>
                      <a:pt x="781" y="89"/>
                      <a:pt x="629" y="1"/>
                      <a:pt x="4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"/>
              <p:cNvSpPr/>
              <p:nvPr/>
            </p:nvSpPr>
            <p:spPr>
              <a:xfrm>
                <a:off x="327801" y="853031"/>
                <a:ext cx="19553" cy="16069"/>
              </a:xfrm>
              <a:custGeom>
                <a:avLst/>
                <a:gdLst/>
                <a:ahLst/>
                <a:cxnLst/>
                <a:rect l="l" t="t" r="r" b="b"/>
                <a:pathLst>
                  <a:path w="376" h="309" extrusionOk="0">
                    <a:moveTo>
                      <a:pt x="199" y="1"/>
                    </a:moveTo>
                    <a:cubicBezTo>
                      <a:pt x="101" y="1"/>
                      <a:pt x="1" y="82"/>
                      <a:pt x="31" y="209"/>
                    </a:cubicBezTo>
                    <a:cubicBezTo>
                      <a:pt x="63" y="278"/>
                      <a:pt x="123" y="309"/>
                      <a:pt x="183" y="309"/>
                    </a:cubicBezTo>
                    <a:cubicBezTo>
                      <a:pt x="280" y="309"/>
                      <a:pt x="375" y="228"/>
                      <a:pt x="345" y="100"/>
                    </a:cubicBezTo>
                    <a:cubicBezTo>
                      <a:pt x="318" y="31"/>
                      <a:pt x="259" y="1"/>
                      <a:pt x="1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"/>
              <p:cNvSpPr/>
              <p:nvPr/>
            </p:nvSpPr>
            <p:spPr>
              <a:xfrm>
                <a:off x="304972" y="719958"/>
                <a:ext cx="40718" cy="33126"/>
              </a:xfrm>
              <a:custGeom>
                <a:avLst/>
                <a:gdLst/>
                <a:ahLst/>
                <a:cxnLst/>
                <a:rect l="l" t="t" r="r" b="b"/>
                <a:pathLst>
                  <a:path w="783" h="637" extrusionOk="0">
                    <a:moveTo>
                      <a:pt x="407" y="0"/>
                    </a:moveTo>
                    <a:cubicBezTo>
                      <a:pt x="207" y="0"/>
                      <a:pt x="0" y="173"/>
                      <a:pt x="83" y="421"/>
                    </a:cubicBezTo>
                    <a:cubicBezTo>
                      <a:pt x="133" y="573"/>
                      <a:pt x="253" y="637"/>
                      <a:pt x="375" y="637"/>
                    </a:cubicBezTo>
                    <a:cubicBezTo>
                      <a:pt x="576" y="637"/>
                      <a:pt x="782" y="464"/>
                      <a:pt x="700" y="216"/>
                    </a:cubicBezTo>
                    <a:cubicBezTo>
                      <a:pt x="649" y="65"/>
                      <a:pt x="530" y="0"/>
                      <a:pt x="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"/>
              <p:cNvSpPr/>
              <p:nvPr/>
            </p:nvSpPr>
            <p:spPr>
              <a:xfrm>
                <a:off x="340802" y="632128"/>
                <a:ext cx="39730" cy="32658"/>
              </a:xfrm>
              <a:custGeom>
                <a:avLst/>
                <a:gdLst/>
                <a:ahLst/>
                <a:cxnLst/>
                <a:rect l="l" t="t" r="r" b="b"/>
                <a:pathLst>
                  <a:path w="764" h="628" extrusionOk="0">
                    <a:moveTo>
                      <a:pt x="399" y="1"/>
                    </a:moveTo>
                    <a:cubicBezTo>
                      <a:pt x="202" y="1"/>
                      <a:pt x="1" y="169"/>
                      <a:pt x="83" y="417"/>
                    </a:cubicBezTo>
                    <a:cubicBezTo>
                      <a:pt x="129" y="564"/>
                      <a:pt x="245" y="627"/>
                      <a:pt x="364" y="627"/>
                    </a:cubicBezTo>
                    <a:cubicBezTo>
                      <a:pt x="559" y="627"/>
                      <a:pt x="763" y="459"/>
                      <a:pt x="688" y="211"/>
                    </a:cubicBezTo>
                    <a:cubicBezTo>
                      <a:pt x="638" y="64"/>
                      <a:pt x="519" y="1"/>
                      <a:pt x="3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"/>
              <p:cNvSpPr/>
              <p:nvPr/>
            </p:nvSpPr>
            <p:spPr>
              <a:xfrm>
                <a:off x="1395450" y="538160"/>
                <a:ext cx="29953" cy="24701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75" extrusionOk="0">
                    <a:moveTo>
                      <a:pt x="297" y="1"/>
                    </a:moveTo>
                    <a:cubicBezTo>
                      <a:pt x="149" y="1"/>
                      <a:pt x="0" y="127"/>
                      <a:pt x="52" y="313"/>
                    </a:cubicBezTo>
                    <a:cubicBezTo>
                      <a:pt x="95" y="425"/>
                      <a:pt x="188" y="474"/>
                      <a:pt x="281" y="474"/>
                    </a:cubicBezTo>
                    <a:cubicBezTo>
                      <a:pt x="428" y="474"/>
                      <a:pt x="576" y="352"/>
                      <a:pt x="524" y="167"/>
                    </a:cubicBezTo>
                    <a:cubicBezTo>
                      <a:pt x="482" y="51"/>
                      <a:pt x="389" y="1"/>
                      <a:pt x="2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"/>
              <p:cNvSpPr/>
              <p:nvPr/>
            </p:nvSpPr>
            <p:spPr>
              <a:xfrm>
                <a:off x="1460817" y="514188"/>
                <a:ext cx="27509" cy="23037"/>
              </a:xfrm>
              <a:custGeom>
                <a:avLst/>
                <a:gdLst/>
                <a:ahLst/>
                <a:cxnLst/>
                <a:rect l="l" t="t" r="r" b="b"/>
                <a:pathLst>
                  <a:path w="529" h="443" extrusionOk="0">
                    <a:moveTo>
                      <a:pt x="275" y="0"/>
                    </a:moveTo>
                    <a:cubicBezTo>
                      <a:pt x="139" y="0"/>
                      <a:pt x="1" y="117"/>
                      <a:pt x="53" y="290"/>
                    </a:cubicBezTo>
                    <a:cubicBezTo>
                      <a:pt x="91" y="396"/>
                      <a:pt x="174" y="443"/>
                      <a:pt x="258" y="443"/>
                    </a:cubicBezTo>
                    <a:cubicBezTo>
                      <a:pt x="393" y="443"/>
                      <a:pt x="529" y="323"/>
                      <a:pt x="477" y="145"/>
                    </a:cubicBezTo>
                    <a:cubicBezTo>
                      <a:pt x="440" y="44"/>
                      <a:pt x="358" y="0"/>
                      <a:pt x="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"/>
              <p:cNvSpPr/>
              <p:nvPr/>
            </p:nvSpPr>
            <p:spPr>
              <a:xfrm>
                <a:off x="1348961" y="443413"/>
                <a:ext cx="39314" cy="32658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28" extrusionOk="0">
                    <a:moveTo>
                      <a:pt x="394" y="1"/>
                    </a:moveTo>
                    <a:cubicBezTo>
                      <a:pt x="200" y="1"/>
                      <a:pt x="0" y="169"/>
                      <a:pt x="75" y="417"/>
                    </a:cubicBezTo>
                    <a:cubicBezTo>
                      <a:pt x="121" y="564"/>
                      <a:pt x="237" y="627"/>
                      <a:pt x="356" y="627"/>
                    </a:cubicBezTo>
                    <a:cubicBezTo>
                      <a:pt x="551" y="627"/>
                      <a:pt x="755" y="459"/>
                      <a:pt x="680" y="211"/>
                    </a:cubicBezTo>
                    <a:cubicBezTo>
                      <a:pt x="630" y="64"/>
                      <a:pt x="513" y="1"/>
                      <a:pt x="3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"/>
              <p:cNvSpPr/>
              <p:nvPr/>
            </p:nvSpPr>
            <p:spPr>
              <a:xfrm>
                <a:off x="1466433" y="733427"/>
                <a:ext cx="21425" cy="17317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33" extrusionOk="0">
                    <a:moveTo>
                      <a:pt x="210" y="1"/>
                    </a:moveTo>
                    <a:cubicBezTo>
                      <a:pt x="103" y="1"/>
                      <a:pt x="0" y="89"/>
                      <a:pt x="30" y="223"/>
                    </a:cubicBezTo>
                    <a:cubicBezTo>
                      <a:pt x="62" y="300"/>
                      <a:pt x="126" y="333"/>
                      <a:pt x="191" y="333"/>
                    </a:cubicBezTo>
                    <a:cubicBezTo>
                      <a:pt x="300" y="333"/>
                      <a:pt x="411" y="242"/>
                      <a:pt x="381" y="114"/>
                    </a:cubicBezTo>
                    <a:cubicBezTo>
                      <a:pt x="344" y="35"/>
                      <a:pt x="276" y="1"/>
                      <a:pt x="2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"/>
              <p:cNvSpPr/>
              <p:nvPr/>
            </p:nvSpPr>
            <p:spPr>
              <a:xfrm>
                <a:off x="1561180" y="723703"/>
                <a:ext cx="40094" cy="32918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33" extrusionOk="0">
                    <a:moveTo>
                      <a:pt x="399" y="1"/>
                    </a:moveTo>
                    <a:cubicBezTo>
                      <a:pt x="203" y="1"/>
                      <a:pt x="0" y="174"/>
                      <a:pt x="83" y="422"/>
                    </a:cubicBezTo>
                    <a:cubicBezTo>
                      <a:pt x="134" y="569"/>
                      <a:pt x="252" y="632"/>
                      <a:pt x="373" y="632"/>
                    </a:cubicBezTo>
                    <a:cubicBezTo>
                      <a:pt x="569" y="632"/>
                      <a:pt x="770" y="464"/>
                      <a:pt x="688" y="216"/>
                    </a:cubicBezTo>
                    <a:cubicBezTo>
                      <a:pt x="638" y="65"/>
                      <a:pt x="519" y="1"/>
                      <a:pt x="3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"/>
              <p:cNvSpPr/>
              <p:nvPr/>
            </p:nvSpPr>
            <p:spPr>
              <a:xfrm>
                <a:off x="1549844" y="916421"/>
                <a:ext cx="11805" cy="977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88" extrusionOk="0">
                    <a:moveTo>
                      <a:pt x="114" y="1"/>
                    </a:moveTo>
                    <a:cubicBezTo>
                      <a:pt x="57" y="1"/>
                      <a:pt x="0" y="52"/>
                      <a:pt x="23" y="127"/>
                    </a:cubicBezTo>
                    <a:cubicBezTo>
                      <a:pt x="37" y="169"/>
                      <a:pt x="73" y="188"/>
                      <a:pt x="109" y="188"/>
                    </a:cubicBezTo>
                    <a:cubicBezTo>
                      <a:pt x="167" y="188"/>
                      <a:pt x="227" y="141"/>
                      <a:pt x="204" y="67"/>
                    </a:cubicBezTo>
                    <a:cubicBezTo>
                      <a:pt x="186" y="21"/>
                      <a:pt x="150" y="1"/>
                      <a:pt x="1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"/>
              <p:cNvSpPr/>
              <p:nvPr/>
            </p:nvSpPr>
            <p:spPr>
              <a:xfrm>
                <a:off x="1502626" y="913977"/>
                <a:ext cx="28913" cy="2423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66" extrusionOk="0">
                    <a:moveTo>
                      <a:pt x="281" y="1"/>
                    </a:moveTo>
                    <a:cubicBezTo>
                      <a:pt x="141" y="1"/>
                      <a:pt x="1" y="122"/>
                      <a:pt x="60" y="307"/>
                    </a:cubicBezTo>
                    <a:cubicBezTo>
                      <a:pt x="92" y="418"/>
                      <a:pt x="178" y="466"/>
                      <a:pt x="265" y="466"/>
                    </a:cubicBezTo>
                    <a:cubicBezTo>
                      <a:pt x="407" y="466"/>
                      <a:pt x="555" y="342"/>
                      <a:pt x="495" y="162"/>
                    </a:cubicBezTo>
                    <a:cubicBezTo>
                      <a:pt x="458" y="49"/>
                      <a:pt x="369" y="1"/>
                      <a:pt x="2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"/>
              <p:cNvSpPr/>
              <p:nvPr/>
            </p:nvSpPr>
            <p:spPr>
              <a:xfrm>
                <a:off x="1501430" y="787509"/>
                <a:ext cx="40094" cy="32658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28" extrusionOk="0">
                    <a:moveTo>
                      <a:pt x="398" y="1"/>
                    </a:moveTo>
                    <a:cubicBezTo>
                      <a:pt x="202" y="1"/>
                      <a:pt x="0" y="169"/>
                      <a:pt x="83" y="417"/>
                    </a:cubicBezTo>
                    <a:cubicBezTo>
                      <a:pt x="133" y="564"/>
                      <a:pt x="252" y="627"/>
                      <a:pt x="373" y="627"/>
                    </a:cubicBezTo>
                    <a:cubicBezTo>
                      <a:pt x="569" y="627"/>
                      <a:pt x="770" y="459"/>
                      <a:pt x="688" y="211"/>
                    </a:cubicBezTo>
                    <a:cubicBezTo>
                      <a:pt x="637" y="64"/>
                      <a:pt x="518" y="1"/>
                      <a:pt x="3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"/>
              <p:cNvSpPr/>
              <p:nvPr/>
            </p:nvSpPr>
            <p:spPr>
              <a:xfrm>
                <a:off x="1600754" y="826146"/>
                <a:ext cx="34166" cy="28497"/>
              </a:xfrm>
              <a:custGeom>
                <a:avLst/>
                <a:gdLst/>
                <a:ahLst/>
                <a:cxnLst/>
                <a:rect l="l" t="t" r="r" b="b"/>
                <a:pathLst>
                  <a:path w="657" h="548" extrusionOk="0">
                    <a:moveTo>
                      <a:pt x="339" y="1"/>
                    </a:moveTo>
                    <a:cubicBezTo>
                      <a:pt x="169" y="1"/>
                      <a:pt x="1" y="148"/>
                      <a:pt x="60" y="363"/>
                    </a:cubicBezTo>
                    <a:cubicBezTo>
                      <a:pt x="106" y="493"/>
                      <a:pt x="209" y="548"/>
                      <a:pt x="313" y="548"/>
                    </a:cubicBezTo>
                    <a:cubicBezTo>
                      <a:pt x="483" y="548"/>
                      <a:pt x="657" y="403"/>
                      <a:pt x="604" y="194"/>
                    </a:cubicBezTo>
                    <a:cubicBezTo>
                      <a:pt x="553" y="59"/>
                      <a:pt x="446" y="1"/>
                      <a:pt x="3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"/>
              <p:cNvSpPr/>
              <p:nvPr/>
            </p:nvSpPr>
            <p:spPr>
              <a:xfrm>
                <a:off x="1520047" y="1039821"/>
                <a:ext cx="38066" cy="30889"/>
              </a:xfrm>
              <a:custGeom>
                <a:avLst/>
                <a:gdLst/>
                <a:ahLst/>
                <a:cxnLst/>
                <a:rect l="l" t="t" r="r" b="b"/>
                <a:pathLst>
                  <a:path w="732" h="594" extrusionOk="0">
                    <a:moveTo>
                      <a:pt x="383" y="1"/>
                    </a:moveTo>
                    <a:cubicBezTo>
                      <a:pt x="195" y="1"/>
                      <a:pt x="1" y="159"/>
                      <a:pt x="76" y="391"/>
                    </a:cubicBezTo>
                    <a:cubicBezTo>
                      <a:pt x="121" y="533"/>
                      <a:pt x="233" y="594"/>
                      <a:pt x="348" y="594"/>
                    </a:cubicBezTo>
                    <a:cubicBezTo>
                      <a:pt x="536" y="594"/>
                      <a:pt x="731" y="431"/>
                      <a:pt x="656" y="198"/>
                    </a:cubicBezTo>
                    <a:cubicBezTo>
                      <a:pt x="610" y="60"/>
                      <a:pt x="498" y="1"/>
                      <a:pt x="3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"/>
              <p:cNvSpPr/>
              <p:nvPr/>
            </p:nvSpPr>
            <p:spPr>
              <a:xfrm>
                <a:off x="1447816" y="1079238"/>
                <a:ext cx="38274" cy="31722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10" extrusionOk="0">
                    <a:moveTo>
                      <a:pt x="396" y="1"/>
                    </a:moveTo>
                    <a:cubicBezTo>
                      <a:pt x="361" y="1"/>
                      <a:pt x="326" y="7"/>
                      <a:pt x="291" y="20"/>
                    </a:cubicBezTo>
                    <a:cubicBezTo>
                      <a:pt x="25" y="93"/>
                      <a:pt x="1" y="444"/>
                      <a:pt x="243" y="577"/>
                    </a:cubicBezTo>
                    <a:cubicBezTo>
                      <a:pt x="288" y="600"/>
                      <a:pt x="335" y="610"/>
                      <a:pt x="380" y="610"/>
                    </a:cubicBezTo>
                    <a:cubicBezTo>
                      <a:pt x="573" y="610"/>
                      <a:pt x="735" y="418"/>
                      <a:pt x="666" y="202"/>
                    </a:cubicBezTo>
                    <a:cubicBezTo>
                      <a:pt x="629" y="79"/>
                      <a:pt x="517" y="1"/>
                      <a:pt x="3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"/>
              <p:cNvSpPr/>
              <p:nvPr/>
            </p:nvSpPr>
            <p:spPr>
              <a:xfrm>
                <a:off x="1516199" y="1127028"/>
                <a:ext cx="28133" cy="23505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52" extrusionOk="0">
                    <a:moveTo>
                      <a:pt x="280" y="1"/>
                    </a:moveTo>
                    <a:cubicBezTo>
                      <a:pt x="142" y="1"/>
                      <a:pt x="1" y="120"/>
                      <a:pt x="53" y="299"/>
                    </a:cubicBezTo>
                    <a:cubicBezTo>
                      <a:pt x="90" y="406"/>
                      <a:pt x="175" y="452"/>
                      <a:pt x="261" y="452"/>
                    </a:cubicBezTo>
                    <a:cubicBezTo>
                      <a:pt x="400" y="452"/>
                      <a:pt x="541" y="333"/>
                      <a:pt x="488" y="154"/>
                    </a:cubicBezTo>
                    <a:cubicBezTo>
                      <a:pt x="451" y="47"/>
                      <a:pt x="366" y="1"/>
                      <a:pt x="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"/>
              <p:cNvSpPr/>
              <p:nvPr/>
            </p:nvSpPr>
            <p:spPr>
              <a:xfrm>
                <a:off x="1424728" y="1180694"/>
                <a:ext cx="28913" cy="2376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57" extrusionOk="0">
                    <a:moveTo>
                      <a:pt x="296" y="1"/>
                    </a:moveTo>
                    <a:cubicBezTo>
                      <a:pt x="149" y="1"/>
                      <a:pt x="0" y="126"/>
                      <a:pt x="46" y="307"/>
                    </a:cubicBezTo>
                    <a:cubicBezTo>
                      <a:pt x="91" y="412"/>
                      <a:pt x="177" y="456"/>
                      <a:pt x="264" y="456"/>
                    </a:cubicBezTo>
                    <a:cubicBezTo>
                      <a:pt x="409" y="456"/>
                      <a:pt x="555" y="332"/>
                      <a:pt x="518" y="150"/>
                    </a:cubicBezTo>
                    <a:cubicBezTo>
                      <a:pt x="472" y="46"/>
                      <a:pt x="384" y="1"/>
                      <a:pt x="2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"/>
              <p:cNvSpPr/>
              <p:nvPr/>
            </p:nvSpPr>
            <p:spPr>
              <a:xfrm>
                <a:off x="1368202" y="1196502"/>
                <a:ext cx="33490" cy="28029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39" extrusionOk="0">
                    <a:moveTo>
                      <a:pt x="333" y="0"/>
                    </a:moveTo>
                    <a:cubicBezTo>
                      <a:pt x="169" y="0"/>
                      <a:pt x="1" y="145"/>
                      <a:pt x="68" y="354"/>
                    </a:cubicBezTo>
                    <a:cubicBezTo>
                      <a:pt x="110" y="483"/>
                      <a:pt x="210" y="539"/>
                      <a:pt x="311" y="539"/>
                    </a:cubicBezTo>
                    <a:cubicBezTo>
                      <a:pt x="475" y="539"/>
                      <a:pt x="644" y="394"/>
                      <a:pt x="576" y="185"/>
                    </a:cubicBezTo>
                    <a:cubicBezTo>
                      <a:pt x="535" y="55"/>
                      <a:pt x="435" y="0"/>
                      <a:pt x="3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"/>
              <p:cNvSpPr/>
              <p:nvPr/>
            </p:nvSpPr>
            <p:spPr>
              <a:xfrm>
                <a:off x="1291083" y="1247724"/>
                <a:ext cx="37390" cy="306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89" extrusionOk="0">
                    <a:moveTo>
                      <a:pt x="374" y="1"/>
                    </a:moveTo>
                    <a:cubicBezTo>
                      <a:pt x="190" y="1"/>
                      <a:pt x="1" y="160"/>
                      <a:pt x="75" y="385"/>
                    </a:cubicBezTo>
                    <a:cubicBezTo>
                      <a:pt x="122" y="528"/>
                      <a:pt x="232" y="588"/>
                      <a:pt x="345" y="588"/>
                    </a:cubicBezTo>
                    <a:cubicBezTo>
                      <a:pt x="529" y="588"/>
                      <a:pt x="719" y="429"/>
                      <a:pt x="644" y="204"/>
                    </a:cubicBezTo>
                    <a:cubicBezTo>
                      <a:pt x="598" y="61"/>
                      <a:pt x="487" y="1"/>
                      <a:pt x="3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"/>
              <p:cNvSpPr/>
              <p:nvPr/>
            </p:nvSpPr>
            <p:spPr>
              <a:xfrm>
                <a:off x="1232633" y="1311270"/>
                <a:ext cx="22829" cy="1861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58" extrusionOk="0">
                    <a:moveTo>
                      <a:pt x="226" y="1"/>
                    </a:moveTo>
                    <a:cubicBezTo>
                      <a:pt x="113" y="1"/>
                      <a:pt x="1" y="97"/>
                      <a:pt x="38" y="240"/>
                    </a:cubicBezTo>
                    <a:cubicBezTo>
                      <a:pt x="70" y="322"/>
                      <a:pt x="139" y="358"/>
                      <a:pt x="208" y="358"/>
                    </a:cubicBezTo>
                    <a:cubicBezTo>
                      <a:pt x="322" y="358"/>
                      <a:pt x="439" y="262"/>
                      <a:pt x="401" y="119"/>
                    </a:cubicBezTo>
                    <a:cubicBezTo>
                      <a:pt x="364" y="36"/>
                      <a:pt x="295" y="1"/>
                      <a:pt x="2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"/>
              <p:cNvSpPr/>
              <p:nvPr/>
            </p:nvSpPr>
            <p:spPr>
              <a:xfrm>
                <a:off x="1132737" y="1319382"/>
                <a:ext cx="16901" cy="13729"/>
              </a:xfrm>
              <a:custGeom>
                <a:avLst/>
                <a:gdLst/>
                <a:ahLst/>
                <a:cxnLst/>
                <a:rect l="l" t="t" r="r" b="b"/>
                <a:pathLst>
                  <a:path w="325" h="264" extrusionOk="0">
                    <a:moveTo>
                      <a:pt x="175" y="1"/>
                    </a:moveTo>
                    <a:cubicBezTo>
                      <a:pt x="89" y="1"/>
                      <a:pt x="1" y="74"/>
                      <a:pt x="24" y="181"/>
                    </a:cubicBezTo>
                    <a:cubicBezTo>
                      <a:pt x="50" y="239"/>
                      <a:pt x="100" y="264"/>
                      <a:pt x="151" y="264"/>
                    </a:cubicBezTo>
                    <a:cubicBezTo>
                      <a:pt x="237" y="264"/>
                      <a:pt x="325" y="191"/>
                      <a:pt x="302" y="84"/>
                    </a:cubicBezTo>
                    <a:cubicBezTo>
                      <a:pt x="275" y="26"/>
                      <a:pt x="225" y="1"/>
                      <a:pt x="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"/>
              <p:cNvSpPr/>
              <p:nvPr/>
            </p:nvSpPr>
            <p:spPr>
              <a:xfrm>
                <a:off x="993840" y="1259632"/>
                <a:ext cx="24181" cy="20229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89" extrusionOk="0">
                    <a:moveTo>
                      <a:pt x="241" y="0"/>
                    </a:moveTo>
                    <a:cubicBezTo>
                      <a:pt x="122" y="0"/>
                      <a:pt x="1" y="103"/>
                      <a:pt x="45" y="253"/>
                    </a:cubicBezTo>
                    <a:cubicBezTo>
                      <a:pt x="78" y="347"/>
                      <a:pt x="154" y="388"/>
                      <a:pt x="229" y="388"/>
                    </a:cubicBezTo>
                    <a:cubicBezTo>
                      <a:pt x="347" y="388"/>
                      <a:pt x="465" y="287"/>
                      <a:pt x="420" y="132"/>
                    </a:cubicBezTo>
                    <a:cubicBezTo>
                      <a:pt x="388" y="40"/>
                      <a:pt x="315" y="0"/>
                      <a:pt x="2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"/>
              <p:cNvSpPr/>
              <p:nvPr/>
            </p:nvSpPr>
            <p:spPr>
              <a:xfrm>
                <a:off x="931802" y="1209191"/>
                <a:ext cx="28809" cy="25481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90" extrusionOk="0">
                    <a:moveTo>
                      <a:pt x="281" y="0"/>
                    </a:moveTo>
                    <a:cubicBezTo>
                      <a:pt x="142" y="0"/>
                      <a:pt x="1" y="124"/>
                      <a:pt x="53" y="304"/>
                    </a:cubicBezTo>
                    <a:lnTo>
                      <a:pt x="77" y="340"/>
                    </a:lnTo>
                    <a:cubicBezTo>
                      <a:pt x="109" y="445"/>
                      <a:pt x="189" y="490"/>
                      <a:pt x="272" y="490"/>
                    </a:cubicBezTo>
                    <a:cubicBezTo>
                      <a:pt x="409" y="490"/>
                      <a:pt x="553" y="368"/>
                      <a:pt x="501" y="195"/>
                    </a:cubicBezTo>
                    <a:lnTo>
                      <a:pt x="488" y="158"/>
                    </a:lnTo>
                    <a:cubicBezTo>
                      <a:pt x="452" y="48"/>
                      <a:pt x="367" y="0"/>
                      <a:pt x="2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"/>
              <p:cNvSpPr/>
              <p:nvPr/>
            </p:nvSpPr>
            <p:spPr>
              <a:xfrm>
                <a:off x="906217" y="1173517"/>
                <a:ext cx="676" cy="832"/>
              </a:xfrm>
              <a:custGeom>
                <a:avLst/>
                <a:gdLst/>
                <a:ahLst/>
                <a:cxnLst/>
                <a:rect l="l" t="t" r="r" b="b"/>
                <a:pathLst>
                  <a:path w="13" h="16" extrusionOk="0">
                    <a:moveTo>
                      <a:pt x="7" y="1"/>
                    </a:moveTo>
                    <a:cubicBezTo>
                      <a:pt x="4" y="1"/>
                      <a:pt x="1" y="4"/>
                      <a:pt x="1" y="10"/>
                    </a:cubicBezTo>
                    <a:cubicBezTo>
                      <a:pt x="1" y="14"/>
                      <a:pt x="2" y="15"/>
                      <a:pt x="4" y="15"/>
                    </a:cubicBezTo>
                    <a:cubicBezTo>
                      <a:pt x="7" y="15"/>
                      <a:pt x="13" y="10"/>
                      <a:pt x="13" y="10"/>
                    </a:cubicBezTo>
                    <a:cubicBezTo>
                      <a:pt x="13" y="4"/>
                      <a:pt x="10" y="1"/>
                      <a:pt x="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"/>
              <p:cNvSpPr/>
              <p:nvPr/>
            </p:nvSpPr>
            <p:spPr>
              <a:xfrm>
                <a:off x="851303" y="1084074"/>
                <a:ext cx="26261" cy="22049"/>
              </a:xfrm>
              <a:custGeom>
                <a:avLst/>
                <a:gdLst/>
                <a:ahLst/>
                <a:cxnLst/>
                <a:rect l="l" t="t" r="r" b="b"/>
                <a:pathLst>
                  <a:path w="505" h="424" extrusionOk="0">
                    <a:moveTo>
                      <a:pt x="262" y="0"/>
                    </a:moveTo>
                    <a:cubicBezTo>
                      <a:pt x="133" y="0"/>
                      <a:pt x="0" y="114"/>
                      <a:pt x="53" y="278"/>
                    </a:cubicBezTo>
                    <a:cubicBezTo>
                      <a:pt x="85" y="380"/>
                      <a:pt x="163" y="423"/>
                      <a:pt x="243" y="423"/>
                    </a:cubicBezTo>
                    <a:cubicBezTo>
                      <a:pt x="372" y="423"/>
                      <a:pt x="504" y="310"/>
                      <a:pt x="452" y="145"/>
                    </a:cubicBezTo>
                    <a:cubicBezTo>
                      <a:pt x="419" y="43"/>
                      <a:pt x="341" y="0"/>
                      <a:pt x="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"/>
              <p:cNvSpPr/>
              <p:nvPr/>
            </p:nvSpPr>
            <p:spPr>
              <a:xfrm>
                <a:off x="837679" y="1022088"/>
                <a:ext cx="30213" cy="24909"/>
              </a:xfrm>
              <a:custGeom>
                <a:avLst/>
                <a:gdLst/>
                <a:ahLst/>
                <a:cxnLst/>
                <a:rect l="l" t="t" r="r" b="b"/>
                <a:pathLst>
                  <a:path w="581" h="479" extrusionOk="0">
                    <a:moveTo>
                      <a:pt x="299" y="1"/>
                    </a:moveTo>
                    <a:cubicBezTo>
                      <a:pt x="151" y="1"/>
                      <a:pt x="0" y="133"/>
                      <a:pt x="61" y="321"/>
                    </a:cubicBezTo>
                    <a:cubicBezTo>
                      <a:pt x="97" y="431"/>
                      <a:pt x="186" y="479"/>
                      <a:pt x="277" y="479"/>
                    </a:cubicBezTo>
                    <a:cubicBezTo>
                      <a:pt x="426" y="479"/>
                      <a:pt x="580" y="351"/>
                      <a:pt x="520" y="164"/>
                    </a:cubicBezTo>
                    <a:cubicBezTo>
                      <a:pt x="479" y="50"/>
                      <a:pt x="390" y="1"/>
                      <a:pt x="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"/>
              <p:cNvSpPr/>
              <p:nvPr/>
            </p:nvSpPr>
            <p:spPr>
              <a:xfrm>
                <a:off x="855828" y="952666"/>
                <a:ext cx="28497" cy="23609"/>
              </a:xfrm>
              <a:custGeom>
                <a:avLst/>
                <a:gdLst/>
                <a:ahLst/>
                <a:cxnLst/>
                <a:rect l="l" t="t" r="r" b="b"/>
                <a:pathLst>
                  <a:path w="548" h="454" extrusionOk="0">
                    <a:moveTo>
                      <a:pt x="291" y="0"/>
                    </a:moveTo>
                    <a:cubicBezTo>
                      <a:pt x="146" y="0"/>
                      <a:pt x="0" y="120"/>
                      <a:pt x="38" y="301"/>
                    </a:cubicBezTo>
                    <a:cubicBezTo>
                      <a:pt x="84" y="407"/>
                      <a:pt x="172" y="453"/>
                      <a:pt x="261" y="453"/>
                    </a:cubicBezTo>
                    <a:cubicBezTo>
                      <a:pt x="404" y="453"/>
                      <a:pt x="547" y="331"/>
                      <a:pt x="510" y="144"/>
                    </a:cubicBezTo>
                    <a:cubicBezTo>
                      <a:pt x="464" y="44"/>
                      <a:pt x="378" y="0"/>
                      <a:pt x="2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"/>
              <p:cNvSpPr/>
              <p:nvPr/>
            </p:nvSpPr>
            <p:spPr>
              <a:xfrm>
                <a:off x="300500" y="1591819"/>
                <a:ext cx="29901" cy="24961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80" extrusionOk="0">
                    <a:moveTo>
                      <a:pt x="290" y="1"/>
                    </a:moveTo>
                    <a:cubicBezTo>
                      <a:pt x="146" y="1"/>
                      <a:pt x="1" y="127"/>
                      <a:pt x="60" y="313"/>
                    </a:cubicBezTo>
                    <a:cubicBezTo>
                      <a:pt x="97" y="429"/>
                      <a:pt x="189" y="479"/>
                      <a:pt x="281" y="479"/>
                    </a:cubicBezTo>
                    <a:cubicBezTo>
                      <a:pt x="427" y="479"/>
                      <a:pt x="574" y="353"/>
                      <a:pt x="508" y="167"/>
                    </a:cubicBezTo>
                    <a:cubicBezTo>
                      <a:pt x="470" y="51"/>
                      <a:pt x="380" y="1"/>
                      <a:pt x="2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"/>
              <p:cNvSpPr/>
              <p:nvPr/>
            </p:nvSpPr>
            <p:spPr>
              <a:xfrm>
                <a:off x="303776" y="1385684"/>
                <a:ext cx="22933" cy="18929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64" extrusionOk="0">
                    <a:moveTo>
                      <a:pt x="227" y="0"/>
                    </a:moveTo>
                    <a:cubicBezTo>
                      <a:pt x="115" y="0"/>
                      <a:pt x="1" y="95"/>
                      <a:pt x="45" y="236"/>
                    </a:cubicBezTo>
                    <a:cubicBezTo>
                      <a:pt x="78" y="325"/>
                      <a:pt x="149" y="364"/>
                      <a:pt x="220" y="364"/>
                    </a:cubicBezTo>
                    <a:cubicBezTo>
                      <a:pt x="331" y="364"/>
                      <a:pt x="441" y="268"/>
                      <a:pt x="396" y="127"/>
                    </a:cubicBezTo>
                    <a:cubicBezTo>
                      <a:pt x="368" y="38"/>
                      <a:pt x="298" y="0"/>
                      <a:pt x="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"/>
              <p:cNvSpPr/>
              <p:nvPr/>
            </p:nvSpPr>
            <p:spPr>
              <a:xfrm>
                <a:off x="186512" y="1199310"/>
                <a:ext cx="22829" cy="1861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58" extrusionOk="0">
                    <a:moveTo>
                      <a:pt x="231" y="1"/>
                    </a:moveTo>
                    <a:cubicBezTo>
                      <a:pt x="117" y="1"/>
                      <a:pt x="1" y="97"/>
                      <a:pt x="38" y="240"/>
                    </a:cubicBezTo>
                    <a:cubicBezTo>
                      <a:pt x="70" y="322"/>
                      <a:pt x="139" y="358"/>
                      <a:pt x="208" y="358"/>
                    </a:cubicBezTo>
                    <a:cubicBezTo>
                      <a:pt x="322" y="358"/>
                      <a:pt x="439" y="262"/>
                      <a:pt x="401" y="119"/>
                    </a:cubicBezTo>
                    <a:cubicBezTo>
                      <a:pt x="369" y="36"/>
                      <a:pt x="301" y="1"/>
                      <a:pt x="2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"/>
              <p:cNvSpPr/>
              <p:nvPr/>
            </p:nvSpPr>
            <p:spPr>
              <a:xfrm>
                <a:off x="231650" y="1039561"/>
                <a:ext cx="31097" cy="24649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74" extrusionOk="0">
                    <a:moveTo>
                      <a:pt x="359" y="1"/>
                    </a:moveTo>
                    <a:cubicBezTo>
                      <a:pt x="163" y="1"/>
                      <a:pt x="1" y="418"/>
                      <a:pt x="247" y="469"/>
                    </a:cubicBezTo>
                    <a:cubicBezTo>
                      <a:pt x="265" y="472"/>
                      <a:pt x="282" y="474"/>
                      <a:pt x="300" y="474"/>
                    </a:cubicBezTo>
                    <a:cubicBezTo>
                      <a:pt x="343" y="474"/>
                      <a:pt x="386" y="465"/>
                      <a:pt x="428" y="457"/>
                    </a:cubicBezTo>
                    <a:cubicBezTo>
                      <a:pt x="537" y="420"/>
                      <a:pt x="598" y="300"/>
                      <a:pt x="561" y="191"/>
                    </a:cubicBezTo>
                    <a:cubicBezTo>
                      <a:pt x="537" y="142"/>
                      <a:pt x="501" y="82"/>
                      <a:pt x="465" y="45"/>
                    </a:cubicBezTo>
                    <a:cubicBezTo>
                      <a:pt x="430" y="14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"/>
              <p:cNvSpPr/>
              <p:nvPr/>
            </p:nvSpPr>
            <p:spPr>
              <a:xfrm>
                <a:off x="252762" y="921829"/>
                <a:ext cx="36558" cy="2782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35" extrusionOk="0">
                    <a:moveTo>
                      <a:pt x="330" y="0"/>
                    </a:moveTo>
                    <a:cubicBezTo>
                      <a:pt x="234" y="0"/>
                      <a:pt x="139" y="49"/>
                      <a:pt x="95" y="144"/>
                    </a:cubicBezTo>
                    <a:cubicBezTo>
                      <a:pt x="1" y="321"/>
                      <a:pt x="136" y="532"/>
                      <a:pt x="333" y="532"/>
                    </a:cubicBezTo>
                    <a:cubicBezTo>
                      <a:pt x="335" y="532"/>
                      <a:pt x="337" y="532"/>
                      <a:pt x="339" y="532"/>
                    </a:cubicBezTo>
                    <a:lnTo>
                      <a:pt x="339" y="532"/>
                    </a:lnTo>
                    <a:cubicBezTo>
                      <a:pt x="352" y="534"/>
                      <a:pt x="365" y="534"/>
                      <a:pt x="377" y="534"/>
                    </a:cubicBezTo>
                    <a:cubicBezTo>
                      <a:pt x="583" y="534"/>
                      <a:pt x="702" y="279"/>
                      <a:pt x="555" y="120"/>
                    </a:cubicBezTo>
                    <a:cubicBezTo>
                      <a:pt x="503" y="40"/>
                      <a:pt x="416" y="0"/>
                      <a:pt x="3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"/>
              <p:cNvSpPr/>
              <p:nvPr/>
            </p:nvSpPr>
            <p:spPr>
              <a:xfrm>
                <a:off x="246314" y="685793"/>
                <a:ext cx="46646" cy="33074"/>
              </a:xfrm>
              <a:custGeom>
                <a:avLst/>
                <a:gdLst/>
                <a:ahLst/>
                <a:cxnLst/>
                <a:rect l="l" t="t" r="r" b="b"/>
                <a:pathLst>
                  <a:path w="897" h="636" extrusionOk="0">
                    <a:moveTo>
                      <a:pt x="517" y="1"/>
                    </a:moveTo>
                    <a:cubicBezTo>
                      <a:pt x="461" y="1"/>
                      <a:pt x="404" y="11"/>
                      <a:pt x="352" y="26"/>
                    </a:cubicBezTo>
                    <a:cubicBezTo>
                      <a:pt x="1" y="147"/>
                      <a:pt x="127" y="635"/>
                      <a:pt x="442" y="635"/>
                    </a:cubicBezTo>
                    <a:cubicBezTo>
                      <a:pt x="475" y="635"/>
                      <a:pt x="509" y="630"/>
                      <a:pt x="545" y="619"/>
                    </a:cubicBezTo>
                    <a:cubicBezTo>
                      <a:pt x="630" y="594"/>
                      <a:pt x="703" y="534"/>
                      <a:pt x="763" y="474"/>
                    </a:cubicBezTo>
                    <a:cubicBezTo>
                      <a:pt x="896" y="304"/>
                      <a:pt x="812" y="62"/>
                      <a:pt x="618" y="14"/>
                    </a:cubicBezTo>
                    <a:cubicBezTo>
                      <a:pt x="586" y="5"/>
                      <a:pt x="552" y="1"/>
                      <a:pt x="5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"/>
              <p:cNvSpPr/>
              <p:nvPr/>
            </p:nvSpPr>
            <p:spPr>
              <a:xfrm>
                <a:off x="397432" y="665097"/>
                <a:ext cx="32658" cy="27821"/>
              </a:xfrm>
              <a:custGeom>
                <a:avLst/>
                <a:gdLst/>
                <a:ahLst/>
                <a:cxnLst/>
                <a:rect l="l" t="t" r="r" b="b"/>
                <a:pathLst>
                  <a:path w="628" h="535" extrusionOk="0">
                    <a:moveTo>
                      <a:pt x="340" y="0"/>
                    </a:moveTo>
                    <a:cubicBezTo>
                      <a:pt x="244" y="0"/>
                      <a:pt x="147" y="49"/>
                      <a:pt x="95" y="146"/>
                    </a:cubicBezTo>
                    <a:cubicBezTo>
                      <a:pt x="0" y="335"/>
                      <a:pt x="144" y="534"/>
                      <a:pt x="335" y="534"/>
                    </a:cubicBezTo>
                    <a:cubicBezTo>
                      <a:pt x="363" y="534"/>
                      <a:pt x="392" y="530"/>
                      <a:pt x="422" y="521"/>
                    </a:cubicBezTo>
                    <a:cubicBezTo>
                      <a:pt x="555" y="472"/>
                      <a:pt x="627" y="327"/>
                      <a:pt x="591" y="182"/>
                    </a:cubicBezTo>
                    <a:cubicBezTo>
                      <a:pt x="553" y="61"/>
                      <a:pt x="447" y="0"/>
                      <a:pt x="3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"/>
              <p:cNvSpPr/>
              <p:nvPr/>
            </p:nvSpPr>
            <p:spPr>
              <a:xfrm>
                <a:off x="1311832" y="376747"/>
                <a:ext cx="36766" cy="30109"/>
              </a:xfrm>
              <a:custGeom>
                <a:avLst/>
                <a:gdLst/>
                <a:ahLst/>
                <a:cxnLst/>
                <a:rect l="l" t="t" r="r" b="b"/>
                <a:pathLst>
                  <a:path w="707" h="579" extrusionOk="0">
                    <a:moveTo>
                      <a:pt x="365" y="1"/>
                    </a:moveTo>
                    <a:cubicBezTo>
                      <a:pt x="185" y="1"/>
                      <a:pt x="1" y="156"/>
                      <a:pt x="76" y="380"/>
                    </a:cubicBezTo>
                    <a:cubicBezTo>
                      <a:pt x="122" y="519"/>
                      <a:pt x="232" y="578"/>
                      <a:pt x="343" y="578"/>
                    </a:cubicBezTo>
                    <a:cubicBezTo>
                      <a:pt x="523" y="578"/>
                      <a:pt x="707" y="423"/>
                      <a:pt x="632" y="199"/>
                    </a:cubicBezTo>
                    <a:cubicBezTo>
                      <a:pt x="586" y="60"/>
                      <a:pt x="476" y="1"/>
                      <a:pt x="3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"/>
              <p:cNvSpPr/>
              <p:nvPr/>
            </p:nvSpPr>
            <p:spPr>
              <a:xfrm>
                <a:off x="1297999" y="509248"/>
                <a:ext cx="38690" cy="31202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00" extrusionOk="0">
                    <a:moveTo>
                      <a:pt x="392" y="1"/>
                    </a:moveTo>
                    <a:cubicBezTo>
                      <a:pt x="201" y="1"/>
                      <a:pt x="0" y="164"/>
                      <a:pt x="76" y="397"/>
                    </a:cubicBezTo>
                    <a:cubicBezTo>
                      <a:pt x="126" y="539"/>
                      <a:pt x="240" y="599"/>
                      <a:pt x="357" y="599"/>
                    </a:cubicBezTo>
                    <a:cubicBezTo>
                      <a:pt x="548" y="599"/>
                      <a:pt x="743" y="436"/>
                      <a:pt x="668" y="203"/>
                    </a:cubicBezTo>
                    <a:cubicBezTo>
                      <a:pt x="622" y="61"/>
                      <a:pt x="509" y="1"/>
                      <a:pt x="3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"/>
              <p:cNvSpPr/>
              <p:nvPr/>
            </p:nvSpPr>
            <p:spPr>
              <a:xfrm>
                <a:off x="1512247" y="584754"/>
                <a:ext cx="35050" cy="29693"/>
              </a:xfrm>
              <a:custGeom>
                <a:avLst/>
                <a:gdLst/>
                <a:ahLst/>
                <a:cxnLst/>
                <a:rect l="l" t="t" r="r" b="b"/>
                <a:pathLst>
                  <a:path w="674" h="571" extrusionOk="0">
                    <a:moveTo>
                      <a:pt x="355" y="0"/>
                    </a:moveTo>
                    <a:cubicBezTo>
                      <a:pt x="258" y="0"/>
                      <a:pt x="160" y="50"/>
                      <a:pt x="105" y="154"/>
                    </a:cubicBezTo>
                    <a:cubicBezTo>
                      <a:pt x="0" y="353"/>
                      <a:pt x="149" y="570"/>
                      <a:pt x="348" y="570"/>
                    </a:cubicBezTo>
                    <a:cubicBezTo>
                      <a:pt x="379" y="570"/>
                      <a:pt x="411" y="565"/>
                      <a:pt x="443" y="554"/>
                    </a:cubicBezTo>
                    <a:cubicBezTo>
                      <a:pt x="601" y="505"/>
                      <a:pt x="673" y="348"/>
                      <a:pt x="625" y="203"/>
                    </a:cubicBezTo>
                    <a:cubicBezTo>
                      <a:pt x="585" y="71"/>
                      <a:pt x="470" y="0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"/>
              <p:cNvSpPr/>
              <p:nvPr/>
            </p:nvSpPr>
            <p:spPr>
              <a:xfrm>
                <a:off x="1435440" y="619803"/>
                <a:ext cx="26105" cy="21789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19" extrusionOk="0">
                    <a:moveTo>
                      <a:pt x="261" y="1"/>
                    </a:moveTo>
                    <a:cubicBezTo>
                      <a:pt x="131" y="1"/>
                      <a:pt x="1" y="114"/>
                      <a:pt x="45" y="279"/>
                    </a:cubicBezTo>
                    <a:cubicBezTo>
                      <a:pt x="83" y="376"/>
                      <a:pt x="162" y="419"/>
                      <a:pt x="243" y="419"/>
                    </a:cubicBezTo>
                    <a:cubicBezTo>
                      <a:pt x="372" y="419"/>
                      <a:pt x="501" y="310"/>
                      <a:pt x="457" y="146"/>
                    </a:cubicBezTo>
                    <a:cubicBezTo>
                      <a:pt x="420" y="44"/>
                      <a:pt x="340" y="1"/>
                      <a:pt x="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"/>
              <p:cNvSpPr/>
              <p:nvPr/>
            </p:nvSpPr>
            <p:spPr>
              <a:xfrm>
                <a:off x="1481097" y="650328"/>
                <a:ext cx="38378" cy="3104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597" extrusionOk="0">
                    <a:moveTo>
                      <a:pt x="378" y="0"/>
                    </a:moveTo>
                    <a:cubicBezTo>
                      <a:pt x="192" y="0"/>
                      <a:pt x="0" y="162"/>
                      <a:pt x="75" y="393"/>
                    </a:cubicBezTo>
                    <a:cubicBezTo>
                      <a:pt x="121" y="536"/>
                      <a:pt x="235" y="597"/>
                      <a:pt x="352" y="597"/>
                    </a:cubicBezTo>
                    <a:cubicBezTo>
                      <a:pt x="542" y="597"/>
                      <a:pt x="738" y="437"/>
                      <a:pt x="655" y="212"/>
                    </a:cubicBezTo>
                    <a:cubicBezTo>
                      <a:pt x="609" y="63"/>
                      <a:pt x="495" y="0"/>
                      <a:pt x="3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"/>
              <p:cNvSpPr/>
              <p:nvPr/>
            </p:nvSpPr>
            <p:spPr>
              <a:xfrm>
                <a:off x="1637103" y="913457"/>
                <a:ext cx="23245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369" extrusionOk="0">
                    <a:moveTo>
                      <a:pt x="233" y="0"/>
                    </a:moveTo>
                    <a:cubicBezTo>
                      <a:pt x="118" y="0"/>
                      <a:pt x="1" y="101"/>
                      <a:pt x="38" y="245"/>
                    </a:cubicBezTo>
                    <a:cubicBezTo>
                      <a:pt x="75" y="331"/>
                      <a:pt x="146" y="368"/>
                      <a:pt x="216" y="368"/>
                    </a:cubicBezTo>
                    <a:cubicBezTo>
                      <a:pt x="332" y="368"/>
                      <a:pt x="447" y="267"/>
                      <a:pt x="401" y="124"/>
                    </a:cubicBezTo>
                    <a:cubicBezTo>
                      <a:pt x="369" y="37"/>
                      <a:pt x="302" y="0"/>
                      <a:pt x="2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"/>
              <p:cNvSpPr/>
              <p:nvPr/>
            </p:nvSpPr>
            <p:spPr>
              <a:xfrm>
                <a:off x="1601170" y="1002484"/>
                <a:ext cx="34998" cy="28653"/>
              </a:xfrm>
              <a:custGeom>
                <a:avLst/>
                <a:gdLst/>
                <a:ahLst/>
                <a:cxnLst/>
                <a:rect l="l" t="t" r="r" b="b"/>
                <a:pathLst>
                  <a:path w="673" h="551" extrusionOk="0">
                    <a:moveTo>
                      <a:pt x="366" y="1"/>
                    </a:moveTo>
                    <a:cubicBezTo>
                      <a:pt x="188" y="1"/>
                      <a:pt x="1" y="153"/>
                      <a:pt x="76" y="371"/>
                    </a:cubicBezTo>
                    <a:cubicBezTo>
                      <a:pt x="127" y="496"/>
                      <a:pt x="230" y="550"/>
                      <a:pt x="334" y="550"/>
                    </a:cubicBezTo>
                    <a:cubicBezTo>
                      <a:pt x="503" y="550"/>
                      <a:pt x="673" y="407"/>
                      <a:pt x="621" y="190"/>
                    </a:cubicBezTo>
                    <a:cubicBezTo>
                      <a:pt x="579" y="57"/>
                      <a:pt x="474" y="1"/>
                      <a:pt x="3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"/>
              <p:cNvSpPr/>
              <p:nvPr/>
            </p:nvSpPr>
            <p:spPr>
              <a:xfrm>
                <a:off x="1455617" y="788081"/>
                <a:ext cx="22881" cy="1892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64" extrusionOk="0">
                    <a:moveTo>
                      <a:pt x="221" y="0"/>
                    </a:moveTo>
                    <a:cubicBezTo>
                      <a:pt x="110" y="0"/>
                      <a:pt x="0" y="96"/>
                      <a:pt x="45" y="236"/>
                    </a:cubicBezTo>
                    <a:cubicBezTo>
                      <a:pt x="73" y="325"/>
                      <a:pt x="143" y="364"/>
                      <a:pt x="213" y="364"/>
                    </a:cubicBezTo>
                    <a:cubicBezTo>
                      <a:pt x="325" y="364"/>
                      <a:pt x="440" y="268"/>
                      <a:pt x="395" y="127"/>
                    </a:cubicBezTo>
                    <a:cubicBezTo>
                      <a:pt x="363" y="38"/>
                      <a:pt x="292" y="0"/>
                      <a:pt x="2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"/>
              <p:cNvSpPr/>
              <p:nvPr/>
            </p:nvSpPr>
            <p:spPr>
              <a:xfrm>
                <a:off x="1498674" y="971491"/>
                <a:ext cx="35778" cy="2979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73" extrusionOk="0">
                    <a:moveTo>
                      <a:pt x="355" y="1"/>
                    </a:moveTo>
                    <a:cubicBezTo>
                      <a:pt x="179" y="1"/>
                      <a:pt x="1" y="151"/>
                      <a:pt x="75" y="375"/>
                    </a:cubicBezTo>
                    <a:cubicBezTo>
                      <a:pt x="122" y="513"/>
                      <a:pt x="228" y="572"/>
                      <a:pt x="335" y="572"/>
                    </a:cubicBezTo>
                    <a:cubicBezTo>
                      <a:pt x="509" y="572"/>
                      <a:pt x="687" y="417"/>
                      <a:pt x="620" y="193"/>
                    </a:cubicBezTo>
                    <a:cubicBezTo>
                      <a:pt x="573" y="59"/>
                      <a:pt x="465" y="1"/>
                      <a:pt x="3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"/>
              <p:cNvSpPr/>
              <p:nvPr/>
            </p:nvSpPr>
            <p:spPr>
              <a:xfrm>
                <a:off x="1437104" y="1179862"/>
                <a:ext cx="16485" cy="1352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60" extrusionOk="0">
                    <a:moveTo>
                      <a:pt x="161" y="0"/>
                    </a:moveTo>
                    <a:cubicBezTo>
                      <a:pt x="82" y="0"/>
                      <a:pt x="1" y="70"/>
                      <a:pt x="38" y="166"/>
                    </a:cubicBezTo>
                    <a:cubicBezTo>
                      <a:pt x="56" y="232"/>
                      <a:pt x="106" y="259"/>
                      <a:pt x="156" y="259"/>
                    </a:cubicBezTo>
                    <a:cubicBezTo>
                      <a:pt x="235" y="259"/>
                      <a:pt x="317" y="190"/>
                      <a:pt x="280" y="93"/>
                    </a:cubicBezTo>
                    <a:cubicBezTo>
                      <a:pt x="261" y="28"/>
                      <a:pt x="211" y="0"/>
                      <a:pt x="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"/>
              <p:cNvSpPr/>
              <p:nvPr/>
            </p:nvSpPr>
            <p:spPr>
              <a:xfrm>
                <a:off x="1474545" y="1124792"/>
                <a:ext cx="33126" cy="25117"/>
              </a:xfrm>
              <a:custGeom>
                <a:avLst/>
                <a:gdLst/>
                <a:ahLst/>
                <a:cxnLst/>
                <a:rect l="l" t="t" r="r" b="b"/>
                <a:pathLst>
                  <a:path w="637" h="483" extrusionOk="0">
                    <a:moveTo>
                      <a:pt x="426" y="1"/>
                    </a:moveTo>
                    <a:cubicBezTo>
                      <a:pt x="235" y="1"/>
                      <a:pt x="0" y="156"/>
                      <a:pt x="116" y="342"/>
                    </a:cubicBezTo>
                    <a:lnTo>
                      <a:pt x="140" y="366"/>
                    </a:lnTo>
                    <a:cubicBezTo>
                      <a:pt x="198" y="446"/>
                      <a:pt x="281" y="482"/>
                      <a:pt x="362" y="482"/>
                    </a:cubicBezTo>
                    <a:cubicBezTo>
                      <a:pt x="501" y="482"/>
                      <a:pt x="636" y="377"/>
                      <a:pt x="636" y="209"/>
                    </a:cubicBezTo>
                    <a:lnTo>
                      <a:pt x="636" y="173"/>
                    </a:lnTo>
                    <a:cubicBezTo>
                      <a:pt x="627" y="50"/>
                      <a:pt x="534" y="1"/>
                      <a:pt x="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"/>
              <p:cNvSpPr/>
              <p:nvPr/>
            </p:nvSpPr>
            <p:spPr>
              <a:xfrm>
                <a:off x="1485570" y="1178926"/>
                <a:ext cx="43838" cy="32346"/>
              </a:xfrm>
              <a:custGeom>
                <a:avLst/>
                <a:gdLst/>
                <a:ahLst/>
                <a:cxnLst/>
                <a:rect l="l" t="t" r="r" b="b"/>
                <a:pathLst>
                  <a:path w="843" h="622" extrusionOk="0">
                    <a:moveTo>
                      <a:pt x="334" y="0"/>
                    </a:moveTo>
                    <a:cubicBezTo>
                      <a:pt x="307" y="0"/>
                      <a:pt x="280" y="6"/>
                      <a:pt x="254" y="19"/>
                    </a:cubicBezTo>
                    <a:lnTo>
                      <a:pt x="254" y="19"/>
                    </a:lnTo>
                    <a:cubicBezTo>
                      <a:pt x="215" y="26"/>
                      <a:pt x="173" y="45"/>
                      <a:pt x="146" y="63"/>
                    </a:cubicBezTo>
                    <a:cubicBezTo>
                      <a:pt x="110" y="87"/>
                      <a:pt x="73" y="124"/>
                      <a:pt x="49" y="172"/>
                    </a:cubicBezTo>
                    <a:cubicBezTo>
                      <a:pt x="1" y="281"/>
                      <a:pt x="25" y="426"/>
                      <a:pt x="110" y="511"/>
                    </a:cubicBezTo>
                    <a:cubicBezTo>
                      <a:pt x="200" y="583"/>
                      <a:pt x="310" y="621"/>
                      <a:pt x="420" y="621"/>
                    </a:cubicBezTo>
                    <a:cubicBezTo>
                      <a:pt x="458" y="621"/>
                      <a:pt x="496" y="617"/>
                      <a:pt x="533" y="607"/>
                    </a:cubicBezTo>
                    <a:cubicBezTo>
                      <a:pt x="843" y="498"/>
                      <a:pt x="583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"/>
              <p:cNvSpPr/>
              <p:nvPr/>
            </p:nvSpPr>
            <p:spPr>
              <a:xfrm>
                <a:off x="1410999" y="1130408"/>
                <a:ext cx="32814" cy="27509"/>
              </a:xfrm>
              <a:custGeom>
                <a:avLst/>
                <a:gdLst/>
                <a:ahLst/>
                <a:cxnLst/>
                <a:rect l="l" t="t" r="r" b="b"/>
                <a:pathLst>
                  <a:path w="631" h="529" extrusionOk="0">
                    <a:moveTo>
                      <a:pt x="323" y="0"/>
                    </a:moveTo>
                    <a:cubicBezTo>
                      <a:pt x="163" y="0"/>
                      <a:pt x="1" y="142"/>
                      <a:pt x="68" y="343"/>
                    </a:cubicBezTo>
                    <a:cubicBezTo>
                      <a:pt x="110" y="473"/>
                      <a:pt x="209" y="528"/>
                      <a:pt x="309" y="528"/>
                    </a:cubicBezTo>
                    <a:cubicBezTo>
                      <a:pt x="469" y="528"/>
                      <a:pt x="631" y="387"/>
                      <a:pt x="564" y="186"/>
                    </a:cubicBezTo>
                    <a:cubicBezTo>
                      <a:pt x="522" y="55"/>
                      <a:pt x="423" y="0"/>
                      <a:pt x="3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"/>
              <p:cNvSpPr/>
              <p:nvPr/>
            </p:nvSpPr>
            <p:spPr>
              <a:xfrm>
                <a:off x="1342149" y="1281161"/>
                <a:ext cx="29485" cy="22517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33" extrusionOk="0">
                    <a:moveTo>
                      <a:pt x="249" y="1"/>
                    </a:moveTo>
                    <a:cubicBezTo>
                      <a:pt x="180" y="1"/>
                      <a:pt x="112" y="36"/>
                      <a:pt x="73" y="93"/>
                    </a:cubicBezTo>
                    <a:cubicBezTo>
                      <a:pt x="1" y="202"/>
                      <a:pt x="37" y="347"/>
                      <a:pt x="158" y="408"/>
                    </a:cubicBezTo>
                    <a:cubicBezTo>
                      <a:pt x="194" y="425"/>
                      <a:pt x="227" y="432"/>
                      <a:pt x="259" y="432"/>
                    </a:cubicBezTo>
                    <a:cubicBezTo>
                      <a:pt x="472" y="432"/>
                      <a:pt x="567" y="82"/>
                      <a:pt x="303" y="8"/>
                    </a:cubicBezTo>
                    <a:cubicBezTo>
                      <a:pt x="285" y="3"/>
                      <a:pt x="267" y="1"/>
                      <a:pt x="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"/>
              <p:cNvSpPr/>
              <p:nvPr/>
            </p:nvSpPr>
            <p:spPr>
              <a:xfrm>
                <a:off x="1195920" y="1263064"/>
                <a:ext cx="28133" cy="25377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8" extrusionOk="0">
                    <a:moveTo>
                      <a:pt x="254" y="0"/>
                    </a:moveTo>
                    <a:cubicBezTo>
                      <a:pt x="127" y="0"/>
                      <a:pt x="1" y="83"/>
                      <a:pt x="6" y="260"/>
                    </a:cubicBezTo>
                    <a:cubicBezTo>
                      <a:pt x="13" y="408"/>
                      <a:pt x="132" y="487"/>
                      <a:pt x="254" y="487"/>
                    </a:cubicBezTo>
                    <a:cubicBezTo>
                      <a:pt x="360" y="487"/>
                      <a:pt x="468" y="426"/>
                      <a:pt x="502" y="296"/>
                    </a:cubicBezTo>
                    <a:cubicBezTo>
                      <a:pt x="541" y="104"/>
                      <a:pt x="396" y="0"/>
                      <a:pt x="2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"/>
              <p:cNvSpPr/>
              <p:nvPr/>
            </p:nvSpPr>
            <p:spPr>
              <a:xfrm>
                <a:off x="1104968" y="1321410"/>
                <a:ext cx="29069" cy="2350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452" extrusionOk="0">
                    <a:moveTo>
                      <a:pt x="293" y="1"/>
                    </a:moveTo>
                    <a:cubicBezTo>
                      <a:pt x="147" y="1"/>
                      <a:pt x="0" y="120"/>
                      <a:pt x="38" y="299"/>
                    </a:cubicBezTo>
                    <a:cubicBezTo>
                      <a:pt x="84" y="406"/>
                      <a:pt x="175" y="452"/>
                      <a:pt x="266" y="452"/>
                    </a:cubicBezTo>
                    <a:cubicBezTo>
                      <a:pt x="412" y="452"/>
                      <a:pt x="559" y="333"/>
                      <a:pt x="521" y="154"/>
                    </a:cubicBezTo>
                    <a:cubicBezTo>
                      <a:pt x="475" y="47"/>
                      <a:pt x="384" y="1"/>
                      <a:pt x="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"/>
              <p:cNvSpPr/>
              <p:nvPr/>
            </p:nvSpPr>
            <p:spPr>
              <a:xfrm>
                <a:off x="1190147" y="1342523"/>
                <a:ext cx="32554" cy="30369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84" extrusionOk="0">
                    <a:moveTo>
                      <a:pt x="294" y="0"/>
                    </a:moveTo>
                    <a:cubicBezTo>
                      <a:pt x="209" y="0"/>
                      <a:pt x="124" y="40"/>
                      <a:pt x="69" y="111"/>
                    </a:cubicBezTo>
                    <a:cubicBezTo>
                      <a:pt x="1" y="188"/>
                      <a:pt x="11" y="290"/>
                      <a:pt x="74" y="358"/>
                    </a:cubicBezTo>
                    <a:lnTo>
                      <a:pt x="74" y="358"/>
                    </a:lnTo>
                    <a:cubicBezTo>
                      <a:pt x="83" y="373"/>
                      <a:pt x="92" y="387"/>
                      <a:pt x="102" y="397"/>
                    </a:cubicBezTo>
                    <a:lnTo>
                      <a:pt x="102" y="397"/>
                    </a:lnTo>
                    <a:cubicBezTo>
                      <a:pt x="130" y="497"/>
                      <a:pt x="217" y="572"/>
                      <a:pt x="323" y="582"/>
                    </a:cubicBezTo>
                    <a:cubicBezTo>
                      <a:pt x="331" y="583"/>
                      <a:pt x="338" y="584"/>
                      <a:pt x="346" y="584"/>
                    </a:cubicBezTo>
                    <a:cubicBezTo>
                      <a:pt x="459" y="584"/>
                      <a:pt x="566" y="502"/>
                      <a:pt x="589" y="389"/>
                    </a:cubicBezTo>
                    <a:lnTo>
                      <a:pt x="601" y="401"/>
                    </a:lnTo>
                    <a:cubicBezTo>
                      <a:pt x="625" y="256"/>
                      <a:pt x="565" y="111"/>
                      <a:pt x="432" y="38"/>
                    </a:cubicBezTo>
                    <a:cubicBezTo>
                      <a:pt x="389" y="12"/>
                      <a:pt x="342" y="0"/>
                      <a:pt x="2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"/>
              <p:cNvSpPr/>
              <p:nvPr/>
            </p:nvSpPr>
            <p:spPr>
              <a:xfrm>
                <a:off x="1080787" y="1274245"/>
                <a:ext cx="20177" cy="16589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19" extrusionOk="0">
                    <a:moveTo>
                      <a:pt x="203" y="0"/>
                    </a:moveTo>
                    <a:cubicBezTo>
                      <a:pt x="102" y="0"/>
                      <a:pt x="1" y="86"/>
                      <a:pt x="31" y="214"/>
                    </a:cubicBezTo>
                    <a:cubicBezTo>
                      <a:pt x="63" y="287"/>
                      <a:pt x="124" y="319"/>
                      <a:pt x="186" y="319"/>
                    </a:cubicBezTo>
                    <a:cubicBezTo>
                      <a:pt x="287" y="319"/>
                      <a:pt x="387" y="233"/>
                      <a:pt x="357" y="105"/>
                    </a:cubicBezTo>
                    <a:cubicBezTo>
                      <a:pt x="325" y="32"/>
                      <a:pt x="264" y="0"/>
                      <a:pt x="2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"/>
              <p:cNvSpPr/>
              <p:nvPr/>
            </p:nvSpPr>
            <p:spPr>
              <a:xfrm>
                <a:off x="1015109" y="1269773"/>
                <a:ext cx="30109" cy="24909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79" extrusionOk="0">
                    <a:moveTo>
                      <a:pt x="298" y="0"/>
                    </a:moveTo>
                    <a:cubicBezTo>
                      <a:pt x="151" y="0"/>
                      <a:pt x="0" y="126"/>
                      <a:pt x="60" y="312"/>
                    </a:cubicBezTo>
                    <a:cubicBezTo>
                      <a:pt x="102" y="429"/>
                      <a:pt x="194" y="479"/>
                      <a:pt x="287" y="479"/>
                    </a:cubicBezTo>
                    <a:cubicBezTo>
                      <a:pt x="433" y="479"/>
                      <a:pt x="579" y="352"/>
                      <a:pt x="520" y="167"/>
                    </a:cubicBezTo>
                    <a:cubicBezTo>
                      <a:pt x="482" y="50"/>
                      <a:pt x="391" y="0"/>
                      <a:pt x="2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"/>
              <p:cNvSpPr/>
              <p:nvPr/>
            </p:nvSpPr>
            <p:spPr>
              <a:xfrm>
                <a:off x="1132841" y="1232539"/>
                <a:ext cx="27405" cy="2262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35" extrusionOk="0">
                    <a:moveTo>
                      <a:pt x="274" y="1"/>
                    </a:moveTo>
                    <a:cubicBezTo>
                      <a:pt x="138" y="1"/>
                      <a:pt x="1" y="117"/>
                      <a:pt x="46" y="290"/>
                    </a:cubicBezTo>
                    <a:cubicBezTo>
                      <a:pt x="87" y="391"/>
                      <a:pt x="170" y="435"/>
                      <a:pt x="253" y="435"/>
                    </a:cubicBezTo>
                    <a:cubicBezTo>
                      <a:pt x="390" y="435"/>
                      <a:pt x="526" y="318"/>
                      <a:pt x="481" y="145"/>
                    </a:cubicBezTo>
                    <a:cubicBezTo>
                      <a:pt x="440" y="44"/>
                      <a:pt x="357" y="1"/>
                      <a:pt x="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"/>
              <p:cNvSpPr/>
              <p:nvPr/>
            </p:nvSpPr>
            <p:spPr>
              <a:xfrm>
                <a:off x="1160558" y="1233891"/>
                <a:ext cx="29849" cy="2496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0" extrusionOk="0">
                    <a:moveTo>
                      <a:pt x="295" y="1"/>
                    </a:moveTo>
                    <a:cubicBezTo>
                      <a:pt x="147" y="1"/>
                      <a:pt x="1" y="127"/>
                      <a:pt x="45" y="313"/>
                    </a:cubicBezTo>
                    <a:cubicBezTo>
                      <a:pt x="92" y="429"/>
                      <a:pt x="185" y="479"/>
                      <a:pt x="279" y="479"/>
                    </a:cubicBezTo>
                    <a:cubicBezTo>
                      <a:pt x="427" y="479"/>
                      <a:pt x="574" y="353"/>
                      <a:pt x="529" y="167"/>
                    </a:cubicBezTo>
                    <a:cubicBezTo>
                      <a:pt x="482" y="51"/>
                      <a:pt x="389" y="1"/>
                      <a:pt x="2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"/>
              <p:cNvSpPr/>
              <p:nvPr/>
            </p:nvSpPr>
            <p:spPr>
              <a:xfrm>
                <a:off x="1007153" y="1164781"/>
                <a:ext cx="34998" cy="28913"/>
              </a:xfrm>
              <a:custGeom>
                <a:avLst/>
                <a:gdLst/>
                <a:ahLst/>
                <a:cxnLst/>
                <a:rect l="l" t="t" r="r" b="b"/>
                <a:pathLst>
                  <a:path w="673" h="556" extrusionOk="0">
                    <a:moveTo>
                      <a:pt x="355" y="1"/>
                    </a:moveTo>
                    <a:cubicBezTo>
                      <a:pt x="180" y="1"/>
                      <a:pt x="0" y="153"/>
                      <a:pt x="68" y="371"/>
                    </a:cubicBezTo>
                    <a:cubicBezTo>
                      <a:pt x="118" y="500"/>
                      <a:pt x="223" y="555"/>
                      <a:pt x="328" y="555"/>
                    </a:cubicBezTo>
                    <a:cubicBezTo>
                      <a:pt x="499" y="555"/>
                      <a:pt x="672" y="408"/>
                      <a:pt x="612" y="190"/>
                    </a:cubicBezTo>
                    <a:cubicBezTo>
                      <a:pt x="566" y="57"/>
                      <a:pt x="462" y="1"/>
                      <a:pt x="3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"/>
              <p:cNvSpPr/>
              <p:nvPr/>
            </p:nvSpPr>
            <p:spPr>
              <a:xfrm>
                <a:off x="961859" y="1175025"/>
                <a:ext cx="36402" cy="29641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70" extrusionOk="0">
                    <a:moveTo>
                      <a:pt x="366" y="1"/>
                    </a:moveTo>
                    <a:cubicBezTo>
                      <a:pt x="187" y="1"/>
                      <a:pt x="0" y="156"/>
                      <a:pt x="68" y="380"/>
                    </a:cubicBezTo>
                    <a:cubicBezTo>
                      <a:pt x="114" y="513"/>
                      <a:pt x="222" y="569"/>
                      <a:pt x="332" y="569"/>
                    </a:cubicBezTo>
                    <a:cubicBezTo>
                      <a:pt x="513" y="569"/>
                      <a:pt x="699" y="417"/>
                      <a:pt x="624" y="199"/>
                    </a:cubicBezTo>
                    <a:cubicBezTo>
                      <a:pt x="583" y="60"/>
                      <a:pt x="476" y="1"/>
                      <a:pt x="3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"/>
              <p:cNvSpPr/>
              <p:nvPr/>
            </p:nvSpPr>
            <p:spPr>
              <a:xfrm>
                <a:off x="892957" y="1145228"/>
                <a:ext cx="22205" cy="18617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58" extrusionOk="0">
                    <a:moveTo>
                      <a:pt x="223" y="0"/>
                    </a:moveTo>
                    <a:cubicBezTo>
                      <a:pt x="112" y="0"/>
                      <a:pt x="0" y="96"/>
                      <a:pt x="38" y="239"/>
                    </a:cubicBezTo>
                    <a:cubicBezTo>
                      <a:pt x="70" y="322"/>
                      <a:pt x="137" y="357"/>
                      <a:pt x="204" y="357"/>
                    </a:cubicBezTo>
                    <a:cubicBezTo>
                      <a:pt x="314" y="357"/>
                      <a:pt x="426" y="261"/>
                      <a:pt x="389" y="118"/>
                    </a:cubicBezTo>
                    <a:cubicBezTo>
                      <a:pt x="357" y="36"/>
                      <a:pt x="290" y="0"/>
                      <a:pt x="2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"/>
              <p:cNvSpPr/>
              <p:nvPr/>
            </p:nvSpPr>
            <p:spPr>
              <a:xfrm>
                <a:off x="856348" y="1189222"/>
                <a:ext cx="29953" cy="24701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75" extrusionOk="0">
                    <a:moveTo>
                      <a:pt x="297" y="1"/>
                    </a:moveTo>
                    <a:cubicBezTo>
                      <a:pt x="149" y="1"/>
                      <a:pt x="0" y="127"/>
                      <a:pt x="52" y="313"/>
                    </a:cubicBezTo>
                    <a:cubicBezTo>
                      <a:pt x="95" y="425"/>
                      <a:pt x="188" y="474"/>
                      <a:pt x="281" y="474"/>
                    </a:cubicBezTo>
                    <a:cubicBezTo>
                      <a:pt x="428" y="474"/>
                      <a:pt x="576" y="353"/>
                      <a:pt x="524" y="167"/>
                    </a:cubicBezTo>
                    <a:cubicBezTo>
                      <a:pt x="482" y="51"/>
                      <a:pt x="390" y="1"/>
                      <a:pt x="2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"/>
              <p:cNvSpPr/>
              <p:nvPr/>
            </p:nvSpPr>
            <p:spPr>
              <a:xfrm>
                <a:off x="855568" y="1106071"/>
                <a:ext cx="34686" cy="2896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57" extrusionOk="0">
                    <a:moveTo>
                      <a:pt x="341" y="1"/>
                    </a:moveTo>
                    <a:cubicBezTo>
                      <a:pt x="171" y="1"/>
                      <a:pt x="1" y="148"/>
                      <a:pt x="67" y="363"/>
                    </a:cubicBezTo>
                    <a:cubicBezTo>
                      <a:pt x="114" y="499"/>
                      <a:pt x="220" y="556"/>
                      <a:pt x="326" y="556"/>
                    </a:cubicBezTo>
                    <a:cubicBezTo>
                      <a:pt x="496" y="556"/>
                      <a:pt x="667" y="409"/>
                      <a:pt x="600" y="194"/>
                    </a:cubicBezTo>
                    <a:cubicBezTo>
                      <a:pt x="553" y="59"/>
                      <a:pt x="447" y="1"/>
                      <a:pt x="3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"/>
              <p:cNvSpPr/>
              <p:nvPr/>
            </p:nvSpPr>
            <p:spPr>
              <a:xfrm>
                <a:off x="912978" y="1017512"/>
                <a:ext cx="29953" cy="24961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80" extrusionOk="0">
                    <a:moveTo>
                      <a:pt x="296" y="0"/>
                    </a:moveTo>
                    <a:cubicBezTo>
                      <a:pt x="149" y="0"/>
                      <a:pt x="0" y="127"/>
                      <a:pt x="52" y="312"/>
                    </a:cubicBezTo>
                    <a:cubicBezTo>
                      <a:pt x="94" y="429"/>
                      <a:pt x="187" y="479"/>
                      <a:pt x="280" y="479"/>
                    </a:cubicBezTo>
                    <a:cubicBezTo>
                      <a:pt x="427" y="479"/>
                      <a:pt x="576" y="353"/>
                      <a:pt x="524" y="167"/>
                    </a:cubicBezTo>
                    <a:cubicBezTo>
                      <a:pt x="482" y="50"/>
                      <a:pt x="389" y="0"/>
                      <a:pt x="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"/>
              <p:cNvSpPr/>
              <p:nvPr/>
            </p:nvSpPr>
            <p:spPr>
              <a:xfrm>
                <a:off x="900393" y="959166"/>
                <a:ext cx="33750" cy="28237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43" extrusionOk="0">
                    <a:moveTo>
                      <a:pt x="334" y="0"/>
                    </a:moveTo>
                    <a:cubicBezTo>
                      <a:pt x="166" y="0"/>
                      <a:pt x="0" y="143"/>
                      <a:pt x="52" y="358"/>
                    </a:cubicBezTo>
                    <a:cubicBezTo>
                      <a:pt x="103" y="487"/>
                      <a:pt x="207" y="542"/>
                      <a:pt x="311" y="542"/>
                    </a:cubicBezTo>
                    <a:cubicBezTo>
                      <a:pt x="479" y="542"/>
                      <a:pt x="649" y="398"/>
                      <a:pt x="597" y="188"/>
                    </a:cubicBezTo>
                    <a:cubicBezTo>
                      <a:pt x="545" y="57"/>
                      <a:pt x="439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"/>
              <p:cNvSpPr/>
              <p:nvPr/>
            </p:nvSpPr>
            <p:spPr>
              <a:xfrm>
                <a:off x="569447" y="2229207"/>
                <a:ext cx="122131" cy="121324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803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859" y="871"/>
                      <a:pt x="859" y="896"/>
                      <a:pt x="0" y="1198"/>
                    </a:cubicBezTo>
                    <a:cubicBezTo>
                      <a:pt x="307" y="1104"/>
                      <a:pt x="510" y="1045"/>
                      <a:pt x="658" y="1045"/>
                    </a:cubicBezTo>
                    <a:cubicBezTo>
                      <a:pt x="930" y="1045"/>
                      <a:pt x="1014" y="1246"/>
                      <a:pt x="1210" y="1803"/>
                    </a:cubicBezTo>
                    <a:cubicBezTo>
                      <a:pt x="944" y="932"/>
                      <a:pt x="956" y="908"/>
                      <a:pt x="1815" y="605"/>
                    </a:cubicBezTo>
                    <a:lnTo>
                      <a:pt x="1815" y="605"/>
                    </a:lnTo>
                    <a:cubicBezTo>
                      <a:pt x="1508" y="699"/>
                      <a:pt x="1305" y="758"/>
                      <a:pt x="1158" y="758"/>
                    </a:cubicBezTo>
                    <a:cubicBezTo>
                      <a:pt x="885" y="758"/>
                      <a:pt x="801" y="557"/>
                      <a:pt x="6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"/>
              <p:cNvSpPr/>
              <p:nvPr/>
            </p:nvSpPr>
            <p:spPr>
              <a:xfrm>
                <a:off x="175904" y="1442002"/>
                <a:ext cx="93761" cy="94385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815" extrusionOk="0">
                    <a:moveTo>
                      <a:pt x="593" y="0"/>
                    </a:moveTo>
                    <a:lnTo>
                      <a:pt x="593" y="0"/>
                    </a:lnTo>
                    <a:cubicBezTo>
                      <a:pt x="859" y="871"/>
                      <a:pt x="847" y="895"/>
                      <a:pt x="0" y="1210"/>
                    </a:cubicBezTo>
                    <a:cubicBezTo>
                      <a:pt x="307" y="1116"/>
                      <a:pt x="508" y="1057"/>
                      <a:pt x="654" y="1057"/>
                    </a:cubicBezTo>
                    <a:cubicBezTo>
                      <a:pt x="923" y="1057"/>
                      <a:pt x="1002" y="1258"/>
                      <a:pt x="1198" y="1815"/>
                    </a:cubicBezTo>
                    <a:cubicBezTo>
                      <a:pt x="944" y="931"/>
                      <a:pt x="956" y="907"/>
                      <a:pt x="1803" y="605"/>
                    </a:cubicBezTo>
                    <a:lnTo>
                      <a:pt x="1803" y="605"/>
                    </a:lnTo>
                    <a:cubicBezTo>
                      <a:pt x="1496" y="698"/>
                      <a:pt x="1293" y="758"/>
                      <a:pt x="1145" y="758"/>
                    </a:cubicBezTo>
                    <a:cubicBezTo>
                      <a:pt x="873" y="758"/>
                      <a:pt x="789" y="557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"/>
              <p:cNvSpPr/>
              <p:nvPr/>
            </p:nvSpPr>
            <p:spPr>
              <a:xfrm>
                <a:off x="303568" y="765096"/>
                <a:ext cx="93813" cy="94437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816" extrusionOk="0">
                    <a:moveTo>
                      <a:pt x="594" y="1"/>
                    </a:moveTo>
                    <a:cubicBezTo>
                      <a:pt x="860" y="872"/>
                      <a:pt x="836" y="896"/>
                      <a:pt x="1" y="1211"/>
                    </a:cubicBezTo>
                    <a:cubicBezTo>
                      <a:pt x="307" y="1117"/>
                      <a:pt x="509" y="1058"/>
                      <a:pt x="655" y="1058"/>
                    </a:cubicBezTo>
                    <a:cubicBezTo>
                      <a:pt x="923" y="1058"/>
                      <a:pt x="1002" y="1259"/>
                      <a:pt x="1199" y="1815"/>
                    </a:cubicBezTo>
                    <a:cubicBezTo>
                      <a:pt x="932" y="932"/>
                      <a:pt x="944" y="908"/>
                      <a:pt x="1803" y="606"/>
                    </a:cubicBezTo>
                    <a:lnTo>
                      <a:pt x="1803" y="606"/>
                    </a:lnTo>
                    <a:cubicBezTo>
                      <a:pt x="1497" y="699"/>
                      <a:pt x="1294" y="759"/>
                      <a:pt x="1146" y="759"/>
                    </a:cubicBezTo>
                    <a:cubicBezTo>
                      <a:pt x="874" y="759"/>
                      <a:pt x="790" y="558"/>
                      <a:pt x="5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"/>
              <p:cNvSpPr/>
              <p:nvPr/>
            </p:nvSpPr>
            <p:spPr>
              <a:xfrm>
                <a:off x="1471113" y="673885"/>
                <a:ext cx="94437" cy="94437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816" extrusionOk="0">
                    <a:moveTo>
                      <a:pt x="617" y="1"/>
                    </a:moveTo>
                    <a:lnTo>
                      <a:pt x="617" y="1"/>
                    </a:lnTo>
                    <a:cubicBezTo>
                      <a:pt x="872" y="872"/>
                      <a:pt x="859" y="896"/>
                      <a:pt x="1" y="1211"/>
                    </a:cubicBezTo>
                    <a:cubicBezTo>
                      <a:pt x="311" y="1117"/>
                      <a:pt x="516" y="1058"/>
                      <a:pt x="663" y="1058"/>
                    </a:cubicBezTo>
                    <a:cubicBezTo>
                      <a:pt x="935" y="1058"/>
                      <a:pt x="1014" y="1259"/>
                      <a:pt x="1210" y="1815"/>
                    </a:cubicBezTo>
                    <a:cubicBezTo>
                      <a:pt x="944" y="932"/>
                      <a:pt x="956" y="908"/>
                      <a:pt x="1815" y="606"/>
                    </a:cubicBezTo>
                    <a:lnTo>
                      <a:pt x="1815" y="606"/>
                    </a:lnTo>
                    <a:cubicBezTo>
                      <a:pt x="1509" y="699"/>
                      <a:pt x="1307" y="759"/>
                      <a:pt x="1161" y="759"/>
                    </a:cubicBezTo>
                    <a:cubicBezTo>
                      <a:pt x="893" y="759"/>
                      <a:pt x="814" y="558"/>
                      <a:pt x="6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"/>
              <p:cNvSpPr/>
              <p:nvPr/>
            </p:nvSpPr>
            <p:spPr>
              <a:xfrm>
                <a:off x="1221400" y="1182826"/>
                <a:ext cx="94385" cy="93761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803" extrusionOk="0">
                    <a:moveTo>
                      <a:pt x="605" y="0"/>
                    </a:moveTo>
                    <a:cubicBezTo>
                      <a:pt x="859" y="871"/>
                      <a:pt x="847" y="895"/>
                      <a:pt x="0" y="1198"/>
                    </a:cubicBezTo>
                    <a:cubicBezTo>
                      <a:pt x="307" y="1104"/>
                      <a:pt x="510" y="1045"/>
                      <a:pt x="657" y="1045"/>
                    </a:cubicBezTo>
                    <a:cubicBezTo>
                      <a:pt x="930" y="1045"/>
                      <a:pt x="1014" y="1246"/>
                      <a:pt x="1210" y="1803"/>
                    </a:cubicBezTo>
                    <a:cubicBezTo>
                      <a:pt x="944" y="932"/>
                      <a:pt x="956" y="907"/>
                      <a:pt x="1815" y="605"/>
                    </a:cubicBezTo>
                    <a:lnTo>
                      <a:pt x="1815" y="605"/>
                    </a:lnTo>
                    <a:cubicBezTo>
                      <a:pt x="1507" y="693"/>
                      <a:pt x="1304" y="750"/>
                      <a:pt x="1157" y="750"/>
                    </a:cubicBezTo>
                    <a:cubicBezTo>
                      <a:pt x="881" y="750"/>
                      <a:pt x="802" y="552"/>
                      <a:pt x="6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"/>
              <p:cNvSpPr/>
              <p:nvPr/>
            </p:nvSpPr>
            <p:spPr>
              <a:xfrm>
                <a:off x="1437156" y="985895"/>
                <a:ext cx="93761" cy="94437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816" extrusionOk="0">
                    <a:moveTo>
                      <a:pt x="593" y="1"/>
                    </a:moveTo>
                    <a:cubicBezTo>
                      <a:pt x="847" y="872"/>
                      <a:pt x="835" y="896"/>
                      <a:pt x="0" y="1211"/>
                    </a:cubicBezTo>
                    <a:cubicBezTo>
                      <a:pt x="307" y="1117"/>
                      <a:pt x="508" y="1058"/>
                      <a:pt x="654" y="1058"/>
                    </a:cubicBezTo>
                    <a:cubicBezTo>
                      <a:pt x="923" y="1058"/>
                      <a:pt x="1002" y="1259"/>
                      <a:pt x="1198" y="1815"/>
                    </a:cubicBezTo>
                    <a:cubicBezTo>
                      <a:pt x="932" y="932"/>
                      <a:pt x="944" y="908"/>
                      <a:pt x="1803" y="606"/>
                    </a:cubicBezTo>
                    <a:lnTo>
                      <a:pt x="1803" y="606"/>
                    </a:lnTo>
                    <a:cubicBezTo>
                      <a:pt x="1492" y="699"/>
                      <a:pt x="1288" y="759"/>
                      <a:pt x="1140" y="759"/>
                    </a:cubicBezTo>
                    <a:cubicBezTo>
                      <a:pt x="868" y="759"/>
                      <a:pt x="789" y="558"/>
                      <a:pt x="5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"/>
              <p:cNvSpPr/>
              <p:nvPr/>
            </p:nvSpPr>
            <p:spPr>
              <a:xfrm>
                <a:off x="918802" y="1085946"/>
                <a:ext cx="58555" cy="57931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14" extrusionOk="0">
                    <a:moveTo>
                      <a:pt x="376" y="0"/>
                    </a:moveTo>
                    <a:cubicBezTo>
                      <a:pt x="545" y="533"/>
                      <a:pt x="533" y="557"/>
                      <a:pt x="1" y="738"/>
                    </a:cubicBezTo>
                    <a:cubicBezTo>
                      <a:pt x="188" y="684"/>
                      <a:pt x="313" y="650"/>
                      <a:pt x="403" y="650"/>
                    </a:cubicBezTo>
                    <a:cubicBezTo>
                      <a:pt x="575" y="650"/>
                      <a:pt x="624" y="773"/>
                      <a:pt x="751" y="1113"/>
                    </a:cubicBezTo>
                    <a:cubicBezTo>
                      <a:pt x="581" y="581"/>
                      <a:pt x="593" y="569"/>
                      <a:pt x="1126" y="375"/>
                    </a:cubicBezTo>
                    <a:lnTo>
                      <a:pt x="1126" y="375"/>
                    </a:lnTo>
                    <a:cubicBezTo>
                      <a:pt x="934" y="431"/>
                      <a:pt x="808" y="467"/>
                      <a:pt x="717" y="467"/>
                    </a:cubicBezTo>
                    <a:cubicBezTo>
                      <a:pt x="550" y="467"/>
                      <a:pt x="501" y="345"/>
                      <a:pt x="3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"/>
              <p:cNvSpPr/>
              <p:nvPr/>
            </p:nvSpPr>
            <p:spPr>
              <a:xfrm>
                <a:off x="1522699" y="845023"/>
                <a:ext cx="35882" cy="3588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230" y="0"/>
                    </a:moveTo>
                    <a:cubicBezTo>
                      <a:pt x="327" y="327"/>
                      <a:pt x="327" y="339"/>
                      <a:pt x="0" y="448"/>
                    </a:cubicBezTo>
                    <a:cubicBezTo>
                      <a:pt x="111" y="415"/>
                      <a:pt x="185" y="395"/>
                      <a:pt x="239" y="395"/>
                    </a:cubicBezTo>
                    <a:cubicBezTo>
                      <a:pt x="346" y="395"/>
                      <a:pt x="376" y="473"/>
                      <a:pt x="448" y="690"/>
                    </a:cubicBezTo>
                    <a:cubicBezTo>
                      <a:pt x="351" y="363"/>
                      <a:pt x="363" y="351"/>
                      <a:pt x="690" y="230"/>
                    </a:cubicBezTo>
                    <a:lnTo>
                      <a:pt x="690" y="230"/>
                    </a:lnTo>
                    <a:cubicBezTo>
                      <a:pt x="575" y="264"/>
                      <a:pt x="499" y="286"/>
                      <a:pt x="443" y="286"/>
                    </a:cubicBezTo>
                    <a:cubicBezTo>
                      <a:pt x="341" y="286"/>
                      <a:pt x="309" y="212"/>
                      <a:pt x="2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"/>
              <p:cNvSpPr/>
              <p:nvPr/>
            </p:nvSpPr>
            <p:spPr>
              <a:xfrm>
                <a:off x="1401899" y="1230615"/>
                <a:ext cx="35934" cy="3525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78" extrusionOk="0">
                    <a:moveTo>
                      <a:pt x="231" y="1"/>
                    </a:moveTo>
                    <a:lnTo>
                      <a:pt x="231" y="1"/>
                    </a:lnTo>
                    <a:cubicBezTo>
                      <a:pt x="328" y="327"/>
                      <a:pt x="328" y="339"/>
                      <a:pt x="1" y="448"/>
                    </a:cubicBezTo>
                    <a:cubicBezTo>
                      <a:pt x="116" y="414"/>
                      <a:pt x="192" y="392"/>
                      <a:pt x="247" y="392"/>
                    </a:cubicBezTo>
                    <a:cubicBezTo>
                      <a:pt x="348" y="392"/>
                      <a:pt x="378" y="466"/>
                      <a:pt x="448" y="678"/>
                    </a:cubicBezTo>
                    <a:cubicBezTo>
                      <a:pt x="352" y="351"/>
                      <a:pt x="352" y="351"/>
                      <a:pt x="690" y="230"/>
                    </a:cubicBezTo>
                    <a:lnTo>
                      <a:pt x="690" y="230"/>
                    </a:lnTo>
                    <a:cubicBezTo>
                      <a:pt x="575" y="264"/>
                      <a:pt x="499" y="287"/>
                      <a:pt x="444" y="287"/>
                    </a:cubicBezTo>
                    <a:cubicBezTo>
                      <a:pt x="342" y="287"/>
                      <a:pt x="309" y="212"/>
                      <a:pt x="2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"/>
              <p:cNvSpPr/>
              <p:nvPr/>
            </p:nvSpPr>
            <p:spPr>
              <a:xfrm>
                <a:off x="1062847" y="966499"/>
                <a:ext cx="10192" cy="10609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04" extrusionOk="0">
                    <a:moveTo>
                      <a:pt x="118" y="0"/>
                    </a:moveTo>
                    <a:cubicBezTo>
                      <a:pt x="109" y="0"/>
                      <a:pt x="98" y="4"/>
                      <a:pt x="85" y="11"/>
                    </a:cubicBezTo>
                    <a:lnTo>
                      <a:pt x="61" y="23"/>
                    </a:lnTo>
                    <a:cubicBezTo>
                      <a:pt x="1" y="59"/>
                      <a:pt x="1" y="144"/>
                      <a:pt x="61" y="180"/>
                    </a:cubicBezTo>
                    <a:lnTo>
                      <a:pt x="85" y="192"/>
                    </a:lnTo>
                    <a:cubicBezTo>
                      <a:pt x="98" y="200"/>
                      <a:pt x="109" y="203"/>
                      <a:pt x="118" y="203"/>
                    </a:cubicBezTo>
                    <a:cubicBezTo>
                      <a:pt x="195" y="203"/>
                      <a:pt x="195" y="0"/>
                      <a:pt x="1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"/>
              <p:cNvSpPr/>
              <p:nvPr/>
            </p:nvSpPr>
            <p:spPr>
              <a:xfrm>
                <a:off x="1008141" y="969567"/>
                <a:ext cx="11389" cy="946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82" extrusionOk="0">
                    <a:moveTo>
                      <a:pt x="109" y="0"/>
                    </a:moveTo>
                    <a:cubicBezTo>
                      <a:pt x="0" y="12"/>
                      <a:pt x="0" y="170"/>
                      <a:pt x="109" y="182"/>
                    </a:cubicBezTo>
                    <a:cubicBezTo>
                      <a:pt x="218" y="170"/>
                      <a:pt x="218" y="12"/>
                      <a:pt x="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"/>
              <p:cNvSpPr/>
              <p:nvPr/>
            </p:nvSpPr>
            <p:spPr>
              <a:xfrm>
                <a:off x="1038874" y="1028381"/>
                <a:ext cx="17109" cy="12689"/>
              </a:xfrm>
              <a:custGeom>
                <a:avLst/>
                <a:gdLst/>
                <a:ahLst/>
                <a:cxnLst/>
                <a:rect l="l" t="t" r="r" b="b"/>
                <a:pathLst>
                  <a:path w="329" h="244" extrusionOk="0">
                    <a:moveTo>
                      <a:pt x="168" y="0"/>
                    </a:moveTo>
                    <a:cubicBezTo>
                      <a:pt x="144" y="0"/>
                      <a:pt x="120" y="9"/>
                      <a:pt x="99" y="31"/>
                    </a:cubicBezTo>
                    <a:lnTo>
                      <a:pt x="75" y="55"/>
                    </a:lnTo>
                    <a:cubicBezTo>
                      <a:pt x="0" y="139"/>
                      <a:pt x="69" y="244"/>
                      <a:pt x="154" y="244"/>
                    </a:cubicBezTo>
                    <a:cubicBezTo>
                      <a:pt x="180" y="244"/>
                      <a:pt x="207" y="234"/>
                      <a:pt x="232" y="212"/>
                    </a:cubicBezTo>
                    <a:lnTo>
                      <a:pt x="220" y="212"/>
                    </a:lnTo>
                    <a:lnTo>
                      <a:pt x="244" y="188"/>
                    </a:lnTo>
                    <a:cubicBezTo>
                      <a:pt x="329" y="112"/>
                      <a:pt x="252" y="0"/>
                      <a:pt x="1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"/>
              <p:cNvSpPr/>
              <p:nvPr/>
            </p:nvSpPr>
            <p:spPr>
              <a:xfrm>
                <a:off x="1073559" y="1045697"/>
                <a:ext cx="12637" cy="10713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6" extrusionOk="0">
                    <a:moveTo>
                      <a:pt x="121" y="0"/>
                    </a:moveTo>
                    <a:cubicBezTo>
                      <a:pt x="0" y="12"/>
                      <a:pt x="0" y="182"/>
                      <a:pt x="121" y="206"/>
                    </a:cubicBezTo>
                    <a:cubicBezTo>
                      <a:pt x="242" y="182"/>
                      <a:pt x="242" y="12"/>
                      <a:pt x="1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"/>
              <p:cNvSpPr/>
              <p:nvPr/>
            </p:nvSpPr>
            <p:spPr>
              <a:xfrm>
                <a:off x="1033310" y="1104979"/>
                <a:ext cx="15029" cy="1154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22" extrusionOk="0">
                    <a:moveTo>
                      <a:pt x="98" y="1"/>
                    </a:moveTo>
                    <a:cubicBezTo>
                      <a:pt x="61" y="1"/>
                      <a:pt x="27" y="20"/>
                      <a:pt x="12" y="70"/>
                    </a:cubicBezTo>
                    <a:cubicBezTo>
                      <a:pt x="0" y="94"/>
                      <a:pt x="12" y="118"/>
                      <a:pt x="24" y="130"/>
                    </a:cubicBezTo>
                    <a:cubicBezTo>
                      <a:pt x="24" y="130"/>
                      <a:pt x="73" y="154"/>
                      <a:pt x="73" y="154"/>
                    </a:cubicBezTo>
                    <a:cubicBezTo>
                      <a:pt x="86" y="202"/>
                      <a:pt x="121" y="222"/>
                      <a:pt x="157" y="222"/>
                    </a:cubicBezTo>
                    <a:cubicBezTo>
                      <a:pt x="221" y="222"/>
                      <a:pt x="289" y="159"/>
                      <a:pt x="242" y="82"/>
                    </a:cubicBezTo>
                    <a:cubicBezTo>
                      <a:pt x="214" y="39"/>
                      <a:pt x="152" y="1"/>
                      <a:pt x="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"/>
              <p:cNvSpPr/>
              <p:nvPr/>
            </p:nvSpPr>
            <p:spPr>
              <a:xfrm>
                <a:off x="1175483" y="967071"/>
                <a:ext cx="16381" cy="14509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79" extrusionOk="0">
                    <a:moveTo>
                      <a:pt x="185" y="0"/>
                    </a:moveTo>
                    <a:cubicBezTo>
                      <a:pt x="150" y="0"/>
                      <a:pt x="114" y="15"/>
                      <a:pt x="85" y="48"/>
                    </a:cubicBezTo>
                    <a:cubicBezTo>
                      <a:pt x="0" y="133"/>
                      <a:pt x="61" y="278"/>
                      <a:pt x="182" y="278"/>
                    </a:cubicBezTo>
                    <a:lnTo>
                      <a:pt x="230" y="278"/>
                    </a:lnTo>
                    <a:cubicBezTo>
                      <a:pt x="278" y="278"/>
                      <a:pt x="315" y="230"/>
                      <a:pt x="315" y="181"/>
                    </a:cubicBezTo>
                    <a:lnTo>
                      <a:pt x="315" y="133"/>
                    </a:lnTo>
                    <a:cubicBezTo>
                      <a:pt x="315" y="54"/>
                      <a:pt x="252" y="0"/>
                      <a:pt x="1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"/>
              <p:cNvSpPr/>
              <p:nvPr/>
            </p:nvSpPr>
            <p:spPr>
              <a:xfrm>
                <a:off x="1175899" y="1026977"/>
                <a:ext cx="24805" cy="17889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44" extrusionOk="0">
                    <a:moveTo>
                      <a:pt x="274" y="0"/>
                    </a:moveTo>
                    <a:cubicBezTo>
                      <a:pt x="245" y="0"/>
                      <a:pt x="214" y="10"/>
                      <a:pt x="186" y="33"/>
                    </a:cubicBezTo>
                    <a:lnTo>
                      <a:pt x="161" y="46"/>
                    </a:lnTo>
                    <a:cubicBezTo>
                      <a:pt x="1" y="162"/>
                      <a:pt x="110" y="343"/>
                      <a:pt x="242" y="343"/>
                    </a:cubicBezTo>
                    <a:cubicBezTo>
                      <a:pt x="288" y="343"/>
                      <a:pt x="338" y="320"/>
                      <a:pt x="379" y="263"/>
                    </a:cubicBezTo>
                    <a:lnTo>
                      <a:pt x="391" y="239"/>
                    </a:lnTo>
                    <a:cubicBezTo>
                      <a:pt x="477" y="135"/>
                      <a:pt x="383" y="0"/>
                      <a:pt x="2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"/>
              <p:cNvSpPr/>
              <p:nvPr/>
            </p:nvSpPr>
            <p:spPr>
              <a:xfrm>
                <a:off x="1178291" y="1066446"/>
                <a:ext cx="12325" cy="1310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52" extrusionOk="0">
                    <a:moveTo>
                      <a:pt x="117" y="0"/>
                    </a:moveTo>
                    <a:cubicBezTo>
                      <a:pt x="58" y="0"/>
                      <a:pt x="1" y="37"/>
                      <a:pt x="7" y="109"/>
                    </a:cubicBezTo>
                    <a:lnTo>
                      <a:pt x="7" y="133"/>
                    </a:lnTo>
                    <a:cubicBezTo>
                      <a:pt x="7" y="212"/>
                      <a:pt x="64" y="251"/>
                      <a:pt x="121" y="251"/>
                    </a:cubicBezTo>
                    <a:cubicBezTo>
                      <a:pt x="179" y="251"/>
                      <a:pt x="236" y="212"/>
                      <a:pt x="236" y="133"/>
                    </a:cubicBezTo>
                    <a:lnTo>
                      <a:pt x="236" y="109"/>
                    </a:lnTo>
                    <a:cubicBezTo>
                      <a:pt x="236" y="37"/>
                      <a:pt x="176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"/>
              <p:cNvSpPr/>
              <p:nvPr/>
            </p:nvSpPr>
            <p:spPr>
              <a:xfrm>
                <a:off x="1140226" y="1091927"/>
                <a:ext cx="32138" cy="33074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36" extrusionOk="0">
                    <a:moveTo>
                      <a:pt x="309" y="0"/>
                    </a:moveTo>
                    <a:cubicBezTo>
                      <a:pt x="155" y="0"/>
                      <a:pt x="1" y="103"/>
                      <a:pt x="1" y="309"/>
                    </a:cubicBezTo>
                    <a:lnTo>
                      <a:pt x="1" y="333"/>
                    </a:lnTo>
                    <a:cubicBezTo>
                      <a:pt x="1" y="502"/>
                      <a:pt x="134" y="635"/>
                      <a:pt x="303" y="635"/>
                    </a:cubicBezTo>
                    <a:cubicBezTo>
                      <a:pt x="472" y="635"/>
                      <a:pt x="593" y="502"/>
                      <a:pt x="605" y="333"/>
                    </a:cubicBezTo>
                    <a:lnTo>
                      <a:pt x="618" y="333"/>
                    </a:lnTo>
                    <a:lnTo>
                      <a:pt x="618" y="309"/>
                    </a:lnTo>
                    <a:cubicBezTo>
                      <a:pt x="618" y="103"/>
                      <a:pt x="463" y="0"/>
                      <a:pt x="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"/>
              <p:cNvSpPr/>
              <p:nvPr/>
            </p:nvSpPr>
            <p:spPr>
              <a:xfrm>
                <a:off x="1001225" y="1054485"/>
                <a:ext cx="24597" cy="1830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52" extrusionOk="0">
                    <a:moveTo>
                      <a:pt x="242" y="0"/>
                    </a:moveTo>
                    <a:cubicBezTo>
                      <a:pt x="0" y="0"/>
                      <a:pt x="0" y="351"/>
                      <a:pt x="242" y="351"/>
                    </a:cubicBezTo>
                    <a:cubicBezTo>
                      <a:pt x="472" y="351"/>
                      <a:pt x="472" y="0"/>
                      <a:pt x="2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"/>
              <p:cNvSpPr/>
              <p:nvPr/>
            </p:nvSpPr>
            <p:spPr>
              <a:xfrm>
                <a:off x="1118229" y="1043773"/>
                <a:ext cx="25221" cy="18929"/>
              </a:xfrm>
              <a:custGeom>
                <a:avLst/>
                <a:gdLst/>
                <a:ahLst/>
                <a:cxnLst/>
                <a:rect l="l" t="t" r="r" b="b"/>
                <a:pathLst>
                  <a:path w="485" h="364" extrusionOk="0">
                    <a:moveTo>
                      <a:pt x="242" y="1"/>
                    </a:moveTo>
                    <a:cubicBezTo>
                      <a:pt x="0" y="1"/>
                      <a:pt x="0" y="364"/>
                      <a:pt x="242" y="364"/>
                    </a:cubicBezTo>
                    <a:cubicBezTo>
                      <a:pt x="484" y="364"/>
                      <a:pt x="484" y="1"/>
                      <a:pt x="2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"/>
              <p:cNvSpPr/>
              <p:nvPr/>
            </p:nvSpPr>
            <p:spPr>
              <a:xfrm>
                <a:off x="1063471" y="1115379"/>
                <a:ext cx="32762" cy="2849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48" extrusionOk="0">
                    <a:moveTo>
                      <a:pt x="268" y="1"/>
                    </a:moveTo>
                    <a:cubicBezTo>
                      <a:pt x="131" y="1"/>
                      <a:pt x="1" y="111"/>
                      <a:pt x="1" y="281"/>
                    </a:cubicBezTo>
                    <a:cubicBezTo>
                      <a:pt x="1" y="426"/>
                      <a:pt x="122" y="547"/>
                      <a:pt x="267" y="547"/>
                    </a:cubicBezTo>
                    <a:cubicBezTo>
                      <a:pt x="509" y="547"/>
                      <a:pt x="630" y="257"/>
                      <a:pt x="461" y="87"/>
                    </a:cubicBezTo>
                    <a:cubicBezTo>
                      <a:pt x="405" y="27"/>
                      <a:pt x="335" y="1"/>
                      <a:pt x="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"/>
              <p:cNvSpPr/>
              <p:nvPr/>
            </p:nvSpPr>
            <p:spPr>
              <a:xfrm>
                <a:off x="1115681" y="1183190"/>
                <a:ext cx="28393" cy="2537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8" extrusionOk="0">
                    <a:moveTo>
                      <a:pt x="249" y="0"/>
                    </a:moveTo>
                    <a:cubicBezTo>
                      <a:pt x="121" y="0"/>
                      <a:pt x="1" y="99"/>
                      <a:pt x="1" y="247"/>
                    </a:cubicBezTo>
                    <a:cubicBezTo>
                      <a:pt x="1" y="384"/>
                      <a:pt x="119" y="487"/>
                      <a:pt x="244" y="487"/>
                    </a:cubicBezTo>
                    <a:cubicBezTo>
                      <a:pt x="284" y="487"/>
                      <a:pt x="325" y="476"/>
                      <a:pt x="364" y="453"/>
                    </a:cubicBezTo>
                    <a:lnTo>
                      <a:pt x="412" y="417"/>
                    </a:lnTo>
                    <a:cubicBezTo>
                      <a:pt x="545" y="344"/>
                      <a:pt x="545" y="150"/>
                      <a:pt x="412" y="66"/>
                    </a:cubicBezTo>
                    <a:lnTo>
                      <a:pt x="364" y="29"/>
                    </a:lnTo>
                    <a:cubicBezTo>
                      <a:pt x="327" y="10"/>
                      <a:pt x="287" y="0"/>
                      <a:pt x="2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"/>
              <p:cNvSpPr/>
              <p:nvPr/>
            </p:nvSpPr>
            <p:spPr>
              <a:xfrm>
                <a:off x="1215108" y="1131864"/>
                <a:ext cx="25221" cy="2080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400" extrusionOk="0">
                    <a:moveTo>
                      <a:pt x="242" y="0"/>
                    </a:moveTo>
                    <a:cubicBezTo>
                      <a:pt x="0" y="25"/>
                      <a:pt x="0" y="387"/>
                      <a:pt x="242" y="400"/>
                    </a:cubicBezTo>
                    <a:cubicBezTo>
                      <a:pt x="484" y="387"/>
                      <a:pt x="484" y="25"/>
                      <a:pt x="2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"/>
              <p:cNvSpPr/>
              <p:nvPr/>
            </p:nvSpPr>
            <p:spPr>
              <a:xfrm>
                <a:off x="1255982" y="1034985"/>
                <a:ext cx="35258" cy="26469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09" extrusionOk="0">
                    <a:moveTo>
                      <a:pt x="339" y="0"/>
                    </a:moveTo>
                    <a:cubicBezTo>
                      <a:pt x="0" y="0"/>
                      <a:pt x="0" y="508"/>
                      <a:pt x="339" y="508"/>
                    </a:cubicBezTo>
                    <a:cubicBezTo>
                      <a:pt x="678" y="508"/>
                      <a:pt x="678" y="0"/>
                      <a:pt x="3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"/>
              <p:cNvSpPr/>
              <p:nvPr/>
            </p:nvSpPr>
            <p:spPr>
              <a:xfrm>
                <a:off x="1255982" y="959478"/>
                <a:ext cx="19553" cy="14561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80" extrusionOk="0">
                    <a:moveTo>
                      <a:pt x="194" y="1"/>
                    </a:moveTo>
                    <a:cubicBezTo>
                      <a:pt x="0" y="1"/>
                      <a:pt x="0" y="279"/>
                      <a:pt x="194" y="279"/>
                    </a:cubicBezTo>
                    <a:cubicBezTo>
                      <a:pt x="375" y="279"/>
                      <a:pt x="375" y="1"/>
                      <a:pt x="1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"/>
              <p:cNvSpPr/>
              <p:nvPr/>
            </p:nvSpPr>
            <p:spPr>
              <a:xfrm>
                <a:off x="1091812" y="959478"/>
                <a:ext cx="32138" cy="24597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73" extrusionOk="0">
                    <a:moveTo>
                      <a:pt x="315" y="1"/>
                    </a:moveTo>
                    <a:cubicBezTo>
                      <a:pt x="0" y="1"/>
                      <a:pt x="0" y="473"/>
                      <a:pt x="315" y="473"/>
                    </a:cubicBezTo>
                    <a:cubicBezTo>
                      <a:pt x="617" y="473"/>
                      <a:pt x="617" y="1"/>
                      <a:pt x="3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"/>
              <p:cNvSpPr/>
              <p:nvPr/>
            </p:nvSpPr>
            <p:spPr>
              <a:xfrm>
                <a:off x="1115681" y="965771"/>
                <a:ext cx="35310" cy="27093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21" extrusionOk="0">
                    <a:moveTo>
                      <a:pt x="340" y="1"/>
                    </a:moveTo>
                    <a:cubicBezTo>
                      <a:pt x="1" y="1"/>
                      <a:pt x="1" y="521"/>
                      <a:pt x="340" y="521"/>
                    </a:cubicBezTo>
                    <a:cubicBezTo>
                      <a:pt x="678" y="521"/>
                      <a:pt x="678" y="1"/>
                      <a:pt x="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"/>
              <p:cNvSpPr/>
              <p:nvPr/>
            </p:nvSpPr>
            <p:spPr>
              <a:xfrm>
                <a:off x="961599" y="1026197"/>
                <a:ext cx="27717" cy="23297"/>
              </a:xfrm>
              <a:custGeom>
                <a:avLst/>
                <a:gdLst/>
                <a:ahLst/>
                <a:cxnLst/>
                <a:rect l="l" t="t" r="r" b="b"/>
                <a:pathLst>
                  <a:path w="533" h="448" extrusionOk="0">
                    <a:moveTo>
                      <a:pt x="266" y="0"/>
                    </a:moveTo>
                    <a:cubicBezTo>
                      <a:pt x="0" y="24"/>
                      <a:pt x="0" y="423"/>
                      <a:pt x="266" y="448"/>
                    </a:cubicBezTo>
                    <a:cubicBezTo>
                      <a:pt x="532" y="423"/>
                      <a:pt x="532" y="24"/>
                      <a:pt x="2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"/>
              <p:cNvSpPr/>
              <p:nvPr/>
            </p:nvSpPr>
            <p:spPr>
              <a:xfrm>
                <a:off x="1068515" y="1045021"/>
                <a:ext cx="33386" cy="2714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22" extrusionOk="0">
                    <a:moveTo>
                      <a:pt x="315" y="1"/>
                    </a:moveTo>
                    <a:cubicBezTo>
                      <a:pt x="1" y="25"/>
                      <a:pt x="1" y="485"/>
                      <a:pt x="315" y="521"/>
                    </a:cubicBezTo>
                    <a:cubicBezTo>
                      <a:pt x="642" y="485"/>
                      <a:pt x="642" y="25"/>
                      <a:pt x="3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"/>
              <p:cNvSpPr/>
              <p:nvPr/>
            </p:nvSpPr>
            <p:spPr>
              <a:xfrm>
                <a:off x="1079227" y="1163325"/>
                <a:ext cx="32138" cy="2454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72" extrusionOk="0">
                    <a:moveTo>
                      <a:pt x="303" y="0"/>
                    </a:moveTo>
                    <a:cubicBezTo>
                      <a:pt x="0" y="0"/>
                      <a:pt x="0" y="472"/>
                      <a:pt x="303" y="472"/>
                    </a:cubicBezTo>
                    <a:cubicBezTo>
                      <a:pt x="617" y="472"/>
                      <a:pt x="617" y="0"/>
                      <a:pt x="3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"/>
              <p:cNvSpPr/>
              <p:nvPr/>
            </p:nvSpPr>
            <p:spPr>
              <a:xfrm>
                <a:off x="999301" y="1102899"/>
                <a:ext cx="23349" cy="17681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40" extrusionOk="0">
                    <a:moveTo>
                      <a:pt x="231" y="1"/>
                    </a:moveTo>
                    <a:cubicBezTo>
                      <a:pt x="1" y="1"/>
                      <a:pt x="1" y="340"/>
                      <a:pt x="231" y="340"/>
                    </a:cubicBezTo>
                    <a:cubicBezTo>
                      <a:pt x="449" y="340"/>
                      <a:pt x="449" y="1"/>
                      <a:pt x="2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"/>
              <p:cNvSpPr/>
              <p:nvPr/>
            </p:nvSpPr>
            <p:spPr>
              <a:xfrm>
                <a:off x="1245269" y="1006020"/>
                <a:ext cx="31514" cy="23349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9" extrusionOk="0">
                    <a:moveTo>
                      <a:pt x="303" y="1"/>
                    </a:moveTo>
                    <a:cubicBezTo>
                      <a:pt x="1" y="1"/>
                      <a:pt x="1" y="449"/>
                      <a:pt x="303" y="449"/>
                    </a:cubicBezTo>
                    <a:cubicBezTo>
                      <a:pt x="606" y="449"/>
                      <a:pt x="606" y="1"/>
                      <a:pt x="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"/>
              <p:cNvSpPr/>
              <p:nvPr/>
            </p:nvSpPr>
            <p:spPr>
              <a:xfrm>
                <a:off x="1196856" y="1070190"/>
                <a:ext cx="26469" cy="22101"/>
              </a:xfrm>
              <a:custGeom>
                <a:avLst/>
                <a:gdLst/>
                <a:ahLst/>
                <a:cxnLst/>
                <a:rect l="l" t="t" r="r" b="b"/>
                <a:pathLst>
                  <a:path w="509" h="425" extrusionOk="0">
                    <a:moveTo>
                      <a:pt x="254" y="1"/>
                    </a:moveTo>
                    <a:cubicBezTo>
                      <a:pt x="0" y="25"/>
                      <a:pt x="0" y="400"/>
                      <a:pt x="254" y="424"/>
                    </a:cubicBezTo>
                    <a:cubicBezTo>
                      <a:pt x="508" y="400"/>
                      <a:pt x="508" y="25"/>
                      <a:pt x="2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0" name="Google Shape;970;p3"/>
              <p:cNvGrpSpPr/>
              <p:nvPr/>
            </p:nvGrpSpPr>
            <p:grpSpPr>
              <a:xfrm>
                <a:off x="-152337" y="-193233"/>
                <a:ext cx="2586475" cy="2532185"/>
                <a:chOff x="-152337" y="-193233"/>
                <a:chExt cx="2586475" cy="2532185"/>
              </a:xfrm>
            </p:grpSpPr>
            <p:sp>
              <p:nvSpPr>
                <p:cNvPr id="971" name="Google Shape;971;p3"/>
                <p:cNvSpPr/>
                <p:nvPr/>
              </p:nvSpPr>
              <p:spPr>
                <a:xfrm>
                  <a:off x="540749" y="99578"/>
                  <a:ext cx="23297" cy="19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376" extrusionOk="0">
                      <a:moveTo>
                        <a:pt x="230" y="1"/>
                      </a:moveTo>
                      <a:cubicBezTo>
                        <a:pt x="0" y="25"/>
                        <a:pt x="0" y="351"/>
                        <a:pt x="230" y="376"/>
                      </a:cubicBezTo>
                      <a:cubicBezTo>
                        <a:pt x="448" y="351"/>
                        <a:pt x="448" y="25"/>
                        <a:pt x="2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3"/>
                <p:cNvSpPr/>
                <p:nvPr/>
              </p:nvSpPr>
              <p:spPr>
                <a:xfrm>
                  <a:off x="736379" y="166868"/>
                  <a:ext cx="14509" cy="15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292" extrusionOk="0">
                      <a:moveTo>
                        <a:pt x="134" y="1"/>
                      </a:moveTo>
                      <a:cubicBezTo>
                        <a:pt x="1" y="49"/>
                        <a:pt x="1" y="243"/>
                        <a:pt x="134" y="291"/>
                      </a:cubicBezTo>
                      <a:cubicBezTo>
                        <a:pt x="279" y="243"/>
                        <a:pt x="279" y="49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3"/>
                <p:cNvSpPr/>
                <p:nvPr/>
              </p:nvSpPr>
              <p:spPr>
                <a:xfrm>
                  <a:off x="1127017" y="156780"/>
                  <a:ext cx="64847" cy="50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" h="971" extrusionOk="0">
                      <a:moveTo>
                        <a:pt x="569" y="0"/>
                      </a:moveTo>
                      <a:cubicBezTo>
                        <a:pt x="412" y="0"/>
                        <a:pt x="259" y="71"/>
                        <a:pt x="158" y="183"/>
                      </a:cubicBezTo>
                      <a:cubicBezTo>
                        <a:pt x="1" y="352"/>
                        <a:pt x="1" y="618"/>
                        <a:pt x="158" y="776"/>
                      </a:cubicBezTo>
                      <a:cubicBezTo>
                        <a:pt x="259" y="899"/>
                        <a:pt x="412" y="970"/>
                        <a:pt x="569" y="970"/>
                      </a:cubicBezTo>
                      <a:cubicBezTo>
                        <a:pt x="581" y="970"/>
                        <a:pt x="593" y="970"/>
                        <a:pt x="605" y="969"/>
                      </a:cubicBezTo>
                      <a:cubicBezTo>
                        <a:pt x="726" y="969"/>
                        <a:pt x="847" y="909"/>
                        <a:pt x="944" y="824"/>
                      </a:cubicBezTo>
                      <a:cubicBezTo>
                        <a:pt x="1247" y="522"/>
                        <a:pt x="1029" y="1"/>
                        <a:pt x="605" y="1"/>
                      </a:cubicBezTo>
                      <a:cubicBezTo>
                        <a:pt x="593" y="1"/>
                        <a:pt x="581" y="0"/>
                        <a:pt x="56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3"/>
                <p:cNvSpPr/>
                <p:nvPr/>
              </p:nvSpPr>
              <p:spPr>
                <a:xfrm>
                  <a:off x="1271114" y="81949"/>
                  <a:ext cx="45294" cy="4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857" extrusionOk="0">
                      <a:moveTo>
                        <a:pt x="435" y="1"/>
                      </a:moveTo>
                      <a:cubicBezTo>
                        <a:pt x="266" y="1"/>
                        <a:pt x="109" y="110"/>
                        <a:pt x="60" y="279"/>
                      </a:cubicBezTo>
                      <a:cubicBezTo>
                        <a:pt x="80" y="245"/>
                        <a:pt x="90" y="228"/>
                        <a:pt x="91" y="228"/>
                      </a:cubicBezTo>
                      <a:lnTo>
                        <a:pt x="91" y="228"/>
                      </a:lnTo>
                      <a:cubicBezTo>
                        <a:pt x="93" y="228"/>
                        <a:pt x="77" y="263"/>
                        <a:pt x="48" y="328"/>
                      </a:cubicBezTo>
                      <a:cubicBezTo>
                        <a:pt x="41" y="349"/>
                        <a:pt x="38" y="375"/>
                        <a:pt x="37" y="400"/>
                      </a:cubicBezTo>
                      <a:lnTo>
                        <a:pt x="37" y="400"/>
                      </a:lnTo>
                      <a:cubicBezTo>
                        <a:pt x="0" y="594"/>
                        <a:pt x="68" y="790"/>
                        <a:pt x="290" y="848"/>
                      </a:cubicBezTo>
                      <a:cubicBezTo>
                        <a:pt x="326" y="854"/>
                        <a:pt x="363" y="857"/>
                        <a:pt x="399" y="857"/>
                      </a:cubicBezTo>
                      <a:cubicBezTo>
                        <a:pt x="435" y="857"/>
                        <a:pt x="472" y="854"/>
                        <a:pt x="508" y="848"/>
                      </a:cubicBezTo>
                      <a:cubicBezTo>
                        <a:pt x="568" y="823"/>
                        <a:pt x="629" y="799"/>
                        <a:pt x="677" y="751"/>
                      </a:cubicBezTo>
                      <a:lnTo>
                        <a:pt x="677" y="751"/>
                      </a:lnTo>
                      <a:lnTo>
                        <a:pt x="629" y="775"/>
                      </a:lnTo>
                      <a:cubicBezTo>
                        <a:pt x="798" y="666"/>
                        <a:pt x="871" y="461"/>
                        <a:pt x="810" y="279"/>
                      </a:cubicBezTo>
                      <a:cubicBezTo>
                        <a:pt x="762" y="110"/>
                        <a:pt x="605" y="1"/>
                        <a:pt x="43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3"/>
                <p:cNvSpPr/>
                <p:nvPr/>
              </p:nvSpPr>
              <p:spPr>
                <a:xfrm>
                  <a:off x="855880" y="828642"/>
                  <a:ext cx="27769" cy="20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00" extrusionOk="0">
                      <a:moveTo>
                        <a:pt x="267" y="1"/>
                      </a:moveTo>
                      <a:cubicBezTo>
                        <a:pt x="1" y="1"/>
                        <a:pt x="1" y="400"/>
                        <a:pt x="267" y="400"/>
                      </a:cubicBezTo>
                      <a:cubicBezTo>
                        <a:pt x="533" y="400"/>
                        <a:pt x="533" y="1"/>
                        <a:pt x="26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3"/>
                <p:cNvSpPr/>
                <p:nvPr/>
              </p:nvSpPr>
              <p:spPr>
                <a:xfrm>
                  <a:off x="918178" y="785273"/>
                  <a:ext cx="32138" cy="23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" h="448" extrusionOk="0">
                      <a:moveTo>
                        <a:pt x="279" y="0"/>
                      </a:moveTo>
                      <a:cubicBezTo>
                        <a:pt x="0" y="24"/>
                        <a:pt x="0" y="423"/>
                        <a:pt x="279" y="448"/>
                      </a:cubicBezTo>
                      <a:lnTo>
                        <a:pt x="315" y="448"/>
                      </a:lnTo>
                      <a:cubicBezTo>
                        <a:pt x="617" y="448"/>
                        <a:pt x="617" y="0"/>
                        <a:pt x="31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3"/>
                <p:cNvSpPr/>
                <p:nvPr/>
              </p:nvSpPr>
              <p:spPr>
                <a:xfrm>
                  <a:off x="991136" y="773936"/>
                  <a:ext cx="1300" cy="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3" extrusionOk="0">
                      <a:moveTo>
                        <a:pt x="13" y="0"/>
                      </a:moveTo>
                      <a:cubicBezTo>
                        <a:pt x="1" y="0"/>
                        <a:pt x="1" y="12"/>
                        <a:pt x="13" y="12"/>
                      </a:cubicBezTo>
                      <a:cubicBezTo>
                        <a:pt x="25" y="12"/>
                        <a:pt x="25" y="0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3"/>
                <p:cNvSpPr/>
                <p:nvPr/>
              </p:nvSpPr>
              <p:spPr>
                <a:xfrm>
                  <a:off x="1066643" y="748143"/>
                  <a:ext cx="26469" cy="22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424" extrusionOk="0">
                      <a:moveTo>
                        <a:pt x="254" y="0"/>
                      </a:moveTo>
                      <a:cubicBezTo>
                        <a:pt x="0" y="25"/>
                        <a:pt x="0" y="400"/>
                        <a:pt x="254" y="424"/>
                      </a:cubicBezTo>
                      <a:cubicBezTo>
                        <a:pt x="508" y="400"/>
                        <a:pt x="508" y="25"/>
                        <a:pt x="25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3"/>
                <p:cNvSpPr/>
                <p:nvPr/>
              </p:nvSpPr>
              <p:spPr>
                <a:xfrm>
                  <a:off x="1124521" y="754436"/>
                  <a:ext cx="32762" cy="2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473" extrusionOk="0">
                      <a:moveTo>
                        <a:pt x="315" y="0"/>
                      </a:moveTo>
                      <a:cubicBezTo>
                        <a:pt x="0" y="0"/>
                        <a:pt x="0" y="472"/>
                        <a:pt x="315" y="472"/>
                      </a:cubicBezTo>
                      <a:cubicBezTo>
                        <a:pt x="629" y="472"/>
                        <a:pt x="629" y="0"/>
                        <a:pt x="31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3"/>
                <p:cNvSpPr/>
                <p:nvPr/>
              </p:nvSpPr>
              <p:spPr>
                <a:xfrm>
                  <a:off x="1186143" y="792189"/>
                  <a:ext cx="32138" cy="2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" h="484" extrusionOk="0">
                      <a:moveTo>
                        <a:pt x="315" y="0"/>
                      </a:moveTo>
                      <a:cubicBezTo>
                        <a:pt x="1" y="24"/>
                        <a:pt x="1" y="460"/>
                        <a:pt x="315" y="484"/>
                      </a:cubicBezTo>
                      <a:cubicBezTo>
                        <a:pt x="618" y="460"/>
                        <a:pt x="618" y="24"/>
                        <a:pt x="31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3"/>
                <p:cNvSpPr/>
                <p:nvPr/>
              </p:nvSpPr>
              <p:spPr>
                <a:xfrm>
                  <a:off x="952759" y="134159"/>
                  <a:ext cx="25221" cy="18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" h="364" extrusionOk="0">
                      <a:moveTo>
                        <a:pt x="243" y="1"/>
                      </a:moveTo>
                      <a:cubicBezTo>
                        <a:pt x="1" y="1"/>
                        <a:pt x="1" y="364"/>
                        <a:pt x="243" y="364"/>
                      </a:cubicBezTo>
                      <a:cubicBezTo>
                        <a:pt x="485" y="364"/>
                        <a:pt x="485" y="1"/>
                        <a:pt x="2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3"/>
                <p:cNvSpPr/>
                <p:nvPr/>
              </p:nvSpPr>
              <p:spPr>
                <a:xfrm>
                  <a:off x="1162003" y="-193233"/>
                  <a:ext cx="32636" cy="26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" h="388" extrusionOk="0">
                      <a:moveTo>
                        <a:pt x="243" y="1"/>
                      </a:moveTo>
                      <a:cubicBezTo>
                        <a:pt x="1" y="13"/>
                        <a:pt x="1" y="364"/>
                        <a:pt x="243" y="388"/>
                      </a:cubicBezTo>
                      <a:cubicBezTo>
                        <a:pt x="485" y="364"/>
                        <a:pt x="485" y="13"/>
                        <a:pt x="2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3"/>
                <p:cNvSpPr/>
                <p:nvPr/>
              </p:nvSpPr>
              <p:spPr>
                <a:xfrm>
                  <a:off x="756504" y="914185"/>
                  <a:ext cx="35310" cy="2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497" extrusionOk="0">
                      <a:moveTo>
                        <a:pt x="339" y="1"/>
                      </a:moveTo>
                      <a:cubicBezTo>
                        <a:pt x="1" y="1"/>
                        <a:pt x="1" y="497"/>
                        <a:pt x="339" y="497"/>
                      </a:cubicBezTo>
                      <a:cubicBezTo>
                        <a:pt x="678" y="497"/>
                        <a:pt x="678" y="1"/>
                        <a:pt x="33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3"/>
                <p:cNvSpPr/>
                <p:nvPr/>
              </p:nvSpPr>
              <p:spPr>
                <a:xfrm>
                  <a:off x="819426" y="906645"/>
                  <a:ext cx="23921" cy="17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" h="340" extrusionOk="0">
                      <a:moveTo>
                        <a:pt x="230" y="1"/>
                      </a:moveTo>
                      <a:cubicBezTo>
                        <a:pt x="4" y="1"/>
                        <a:pt x="0" y="340"/>
                        <a:pt x="219" y="340"/>
                      </a:cubicBezTo>
                      <a:cubicBezTo>
                        <a:pt x="222" y="340"/>
                        <a:pt x="226" y="340"/>
                        <a:pt x="230" y="339"/>
                      </a:cubicBezTo>
                      <a:cubicBezTo>
                        <a:pt x="460" y="339"/>
                        <a:pt x="460" y="1"/>
                        <a:pt x="2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3"/>
                <p:cNvSpPr/>
                <p:nvPr/>
              </p:nvSpPr>
              <p:spPr>
                <a:xfrm>
                  <a:off x="833883" y="845647"/>
                  <a:ext cx="33386" cy="25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485" extrusionOk="0">
                      <a:moveTo>
                        <a:pt x="327" y="0"/>
                      </a:moveTo>
                      <a:cubicBezTo>
                        <a:pt x="1" y="0"/>
                        <a:pt x="1" y="484"/>
                        <a:pt x="327" y="484"/>
                      </a:cubicBezTo>
                      <a:cubicBezTo>
                        <a:pt x="642" y="484"/>
                        <a:pt x="642" y="0"/>
                        <a:pt x="3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3"/>
                <p:cNvSpPr/>
                <p:nvPr/>
              </p:nvSpPr>
              <p:spPr>
                <a:xfrm>
                  <a:off x="931386" y="870191"/>
                  <a:ext cx="37182" cy="29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569" extrusionOk="0">
                      <a:moveTo>
                        <a:pt x="363" y="0"/>
                      </a:moveTo>
                      <a:cubicBezTo>
                        <a:pt x="1" y="24"/>
                        <a:pt x="1" y="544"/>
                        <a:pt x="363" y="569"/>
                      </a:cubicBezTo>
                      <a:cubicBezTo>
                        <a:pt x="714" y="544"/>
                        <a:pt x="714" y="24"/>
                        <a:pt x="36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3"/>
                <p:cNvSpPr/>
                <p:nvPr/>
              </p:nvSpPr>
              <p:spPr>
                <a:xfrm>
                  <a:off x="934558" y="824274"/>
                  <a:ext cx="39678" cy="30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81" extrusionOk="0">
                      <a:moveTo>
                        <a:pt x="375" y="0"/>
                      </a:moveTo>
                      <a:cubicBezTo>
                        <a:pt x="0" y="0"/>
                        <a:pt x="0" y="581"/>
                        <a:pt x="375" y="581"/>
                      </a:cubicBezTo>
                      <a:cubicBezTo>
                        <a:pt x="762" y="581"/>
                        <a:pt x="762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3"/>
                <p:cNvSpPr/>
                <p:nvPr/>
              </p:nvSpPr>
              <p:spPr>
                <a:xfrm>
                  <a:off x="999301" y="768892"/>
                  <a:ext cx="23349" cy="18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364" extrusionOk="0">
                      <a:moveTo>
                        <a:pt x="231" y="1"/>
                      </a:moveTo>
                      <a:cubicBezTo>
                        <a:pt x="1" y="13"/>
                        <a:pt x="1" y="339"/>
                        <a:pt x="231" y="363"/>
                      </a:cubicBezTo>
                      <a:cubicBezTo>
                        <a:pt x="449" y="339"/>
                        <a:pt x="449" y="13"/>
                        <a:pt x="23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3"/>
                <p:cNvSpPr/>
                <p:nvPr/>
              </p:nvSpPr>
              <p:spPr>
                <a:xfrm>
                  <a:off x="960975" y="719178"/>
                  <a:ext cx="31462" cy="2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" h="497" extrusionOk="0">
                      <a:moveTo>
                        <a:pt x="302" y="1"/>
                      </a:moveTo>
                      <a:cubicBezTo>
                        <a:pt x="0" y="25"/>
                        <a:pt x="0" y="473"/>
                        <a:pt x="302" y="497"/>
                      </a:cubicBezTo>
                      <a:cubicBezTo>
                        <a:pt x="605" y="473"/>
                        <a:pt x="605" y="25"/>
                        <a:pt x="30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3"/>
                <p:cNvSpPr/>
                <p:nvPr/>
              </p:nvSpPr>
              <p:spPr>
                <a:xfrm>
                  <a:off x="1035182" y="744347"/>
                  <a:ext cx="35882" cy="2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558" extrusionOk="0">
                      <a:moveTo>
                        <a:pt x="351" y="1"/>
                      </a:moveTo>
                      <a:cubicBezTo>
                        <a:pt x="0" y="25"/>
                        <a:pt x="0" y="521"/>
                        <a:pt x="351" y="557"/>
                      </a:cubicBezTo>
                      <a:cubicBezTo>
                        <a:pt x="690" y="521"/>
                        <a:pt x="690" y="25"/>
                        <a:pt x="35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3"/>
                <p:cNvSpPr/>
                <p:nvPr/>
              </p:nvSpPr>
              <p:spPr>
                <a:xfrm>
                  <a:off x="1105020" y="826146"/>
                  <a:ext cx="34010" cy="2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497" extrusionOk="0">
                      <a:moveTo>
                        <a:pt x="327" y="0"/>
                      </a:moveTo>
                      <a:cubicBezTo>
                        <a:pt x="0" y="0"/>
                        <a:pt x="0" y="496"/>
                        <a:pt x="327" y="496"/>
                      </a:cubicBezTo>
                      <a:cubicBezTo>
                        <a:pt x="653" y="496"/>
                        <a:pt x="653" y="0"/>
                        <a:pt x="3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3"/>
                <p:cNvSpPr/>
                <p:nvPr/>
              </p:nvSpPr>
              <p:spPr>
                <a:xfrm>
                  <a:off x="1160974" y="832438"/>
                  <a:ext cx="36558" cy="28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557" extrusionOk="0">
                      <a:moveTo>
                        <a:pt x="352" y="0"/>
                      </a:moveTo>
                      <a:cubicBezTo>
                        <a:pt x="1" y="24"/>
                        <a:pt x="1" y="533"/>
                        <a:pt x="352" y="557"/>
                      </a:cubicBezTo>
                      <a:cubicBezTo>
                        <a:pt x="702" y="533"/>
                        <a:pt x="702" y="24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3"/>
                <p:cNvSpPr/>
                <p:nvPr/>
              </p:nvSpPr>
              <p:spPr>
                <a:xfrm>
                  <a:off x="1258478" y="892812"/>
                  <a:ext cx="9516" cy="7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46" extrusionOk="0">
                      <a:moveTo>
                        <a:pt x="98" y="1"/>
                      </a:moveTo>
                      <a:cubicBezTo>
                        <a:pt x="1" y="1"/>
                        <a:pt x="1" y="146"/>
                        <a:pt x="98" y="146"/>
                      </a:cubicBezTo>
                      <a:cubicBezTo>
                        <a:pt x="182" y="146"/>
                        <a:pt x="182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3"/>
                <p:cNvSpPr/>
                <p:nvPr/>
              </p:nvSpPr>
              <p:spPr>
                <a:xfrm>
                  <a:off x="1234609" y="833062"/>
                  <a:ext cx="34010" cy="27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533" extrusionOk="0">
                      <a:moveTo>
                        <a:pt x="327" y="0"/>
                      </a:moveTo>
                      <a:cubicBezTo>
                        <a:pt x="0" y="25"/>
                        <a:pt x="0" y="508"/>
                        <a:pt x="327" y="533"/>
                      </a:cubicBezTo>
                      <a:cubicBezTo>
                        <a:pt x="653" y="508"/>
                        <a:pt x="653" y="25"/>
                        <a:pt x="3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3"/>
                <p:cNvSpPr/>
                <p:nvPr/>
              </p:nvSpPr>
              <p:spPr>
                <a:xfrm>
                  <a:off x="1004345" y="801601"/>
                  <a:ext cx="61103" cy="61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" h="1174" extrusionOk="0">
                      <a:moveTo>
                        <a:pt x="593" y="1"/>
                      </a:moveTo>
                      <a:cubicBezTo>
                        <a:pt x="569" y="557"/>
                        <a:pt x="557" y="569"/>
                        <a:pt x="1" y="593"/>
                      </a:cubicBezTo>
                      <a:cubicBezTo>
                        <a:pt x="557" y="605"/>
                        <a:pt x="569" y="617"/>
                        <a:pt x="593" y="1174"/>
                      </a:cubicBezTo>
                      <a:cubicBezTo>
                        <a:pt x="606" y="617"/>
                        <a:pt x="618" y="605"/>
                        <a:pt x="1174" y="593"/>
                      </a:cubicBezTo>
                      <a:cubicBezTo>
                        <a:pt x="618" y="569"/>
                        <a:pt x="606" y="557"/>
                        <a:pt x="59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3"/>
                <p:cNvSpPr/>
                <p:nvPr/>
              </p:nvSpPr>
              <p:spPr>
                <a:xfrm>
                  <a:off x="729359" y="902588"/>
                  <a:ext cx="11181" cy="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190" extrusionOk="0">
                      <a:moveTo>
                        <a:pt x="108" y="0"/>
                      </a:moveTo>
                      <a:cubicBezTo>
                        <a:pt x="66" y="0"/>
                        <a:pt x="25" y="25"/>
                        <a:pt x="15" y="79"/>
                      </a:cubicBezTo>
                      <a:cubicBezTo>
                        <a:pt x="1" y="148"/>
                        <a:pt x="58" y="190"/>
                        <a:pt x="115" y="190"/>
                      </a:cubicBezTo>
                      <a:cubicBezTo>
                        <a:pt x="157" y="190"/>
                        <a:pt x="198" y="167"/>
                        <a:pt x="208" y="115"/>
                      </a:cubicBezTo>
                      <a:cubicBezTo>
                        <a:pt x="215" y="41"/>
                        <a:pt x="161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3"/>
                <p:cNvSpPr/>
                <p:nvPr/>
              </p:nvSpPr>
              <p:spPr>
                <a:xfrm>
                  <a:off x="759312" y="910805"/>
                  <a:ext cx="24025" cy="20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394" extrusionOk="0">
                      <a:moveTo>
                        <a:pt x="228" y="1"/>
                      </a:moveTo>
                      <a:cubicBezTo>
                        <a:pt x="137" y="1"/>
                        <a:pt x="44" y="52"/>
                        <a:pt x="7" y="163"/>
                      </a:cubicBezTo>
                      <a:cubicBezTo>
                        <a:pt x="0" y="307"/>
                        <a:pt x="119" y="393"/>
                        <a:pt x="238" y="393"/>
                      </a:cubicBezTo>
                      <a:cubicBezTo>
                        <a:pt x="328" y="393"/>
                        <a:pt x="418" y="344"/>
                        <a:pt x="455" y="235"/>
                      </a:cubicBezTo>
                      <a:cubicBezTo>
                        <a:pt x="461" y="85"/>
                        <a:pt x="34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3"/>
                <p:cNvSpPr/>
                <p:nvPr/>
              </p:nvSpPr>
              <p:spPr>
                <a:xfrm>
                  <a:off x="794361" y="780592"/>
                  <a:ext cx="35414" cy="3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591" extrusionOk="0">
                      <a:moveTo>
                        <a:pt x="335" y="1"/>
                      </a:moveTo>
                      <a:cubicBezTo>
                        <a:pt x="201" y="1"/>
                        <a:pt x="67" y="78"/>
                        <a:pt x="35" y="247"/>
                      </a:cubicBezTo>
                      <a:cubicBezTo>
                        <a:pt x="1" y="465"/>
                        <a:pt x="173" y="590"/>
                        <a:pt x="343" y="590"/>
                      </a:cubicBezTo>
                      <a:cubicBezTo>
                        <a:pt x="476" y="590"/>
                        <a:pt x="608" y="514"/>
                        <a:pt x="640" y="344"/>
                      </a:cubicBezTo>
                      <a:cubicBezTo>
                        <a:pt x="680" y="127"/>
                        <a:pt x="507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3"/>
                <p:cNvSpPr/>
                <p:nvPr/>
              </p:nvSpPr>
              <p:spPr>
                <a:xfrm>
                  <a:off x="876004" y="778616"/>
                  <a:ext cx="37806" cy="31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608" extrusionOk="0">
                      <a:moveTo>
                        <a:pt x="323" y="0"/>
                      </a:moveTo>
                      <a:cubicBezTo>
                        <a:pt x="180" y="0"/>
                        <a:pt x="58" y="102"/>
                        <a:pt x="37" y="249"/>
                      </a:cubicBezTo>
                      <a:cubicBezTo>
                        <a:pt x="1" y="449"/>
                        <a:pt x="163" y="608"/>
                        <a:pt x="338" y="608"/>
                      </a:cubicBezTo>
                      <a:cubicBezTo>
                        <a:pt x="396" y="608"/>
                        <a:pt x="455" y="591"/>
                        <a:pt x="509" y="551"/>
                      </a:cubicBezTo>
                      <a:cubicBezTo>
                        <a:pt x="727" y="394"/>
                        <a:pt x="654" y="43"/>
                        <a:pt x="388" y="7"/>
                      </a:cubicBezTo>
                      <a:cubicBezTo>
                        <a:pt x="366" y="2"/>
                        <a:pt x="344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3"/>
                <p:cNvSpPr/>
                <p:nvPr/>
              </p:nvSpPr>
              <p:spPr>
                <a:xfrm>
                  <a:off x="846363" y="715330"/>
                  <a:ext cx="24129" cy="21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421" extrusionOk="0">
                      <a:moveTo>
                        <a:pt x="226" y="1"/>
                      </a:moveTo>
                      <a:cubicBezTo>
                        <a:pt x="133" y="1"/>
                        <a:pt x="41" y="55"/>
                        <a:pt x="15" y="172"/>
                      </a:cubicBezTo>
                      <a:cubicBezTo>
                        <a:pt x="1" y="329"/>
                        <a:pt x="122" y="420"/>
                        <a:pt x="241" y="420"/>
                      </a:cubicBezTo>
                      <a:cubicBezTo>
                        <a:pt x="333" y="420"/>
                        <a:pt x="424" y="365"/>
                        <a:pt x="450" y="244"/>
                      </a:cubicBezTo>
                      <a:cubicBezTo>
                        <a:pt x="464" y="88"/>
                        <a:pt x="344" y="1"/>
                        <a:pt x="22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3"/>
                <p:cNvSpPr/>
                <p:nvPr/>
              </p:nvSpPr>
              <p:spPr>
                <a:xfrm>
                  <a:off x="949743" y="708102"/>
                  <a:ext cx="28133" cy="25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" h="485" extrusionOk="0">
                      <a:moveTo>
                        <a:pt x="268" y="0"/>
                      </a:moveTo>
                      <a:cubicBezTo>
                        <a:pt x="161" y="0"/>
                        <a:pt x="56" y="64"/>
                        <a:pt x="35" y="202"/>
                      </a:cubicBezTo>
                      <a:cubicBezTo>
                        <a:pt x="0" y="380"/>
                        <a:pt x="141" y="484"/>
                        <a:pt x="278" y="484"/>
                      </a:cubicBezTo>
                      <a:cubicBezTo>
                        <a:pt x="382" y="484"/>
                        <a:pt x="485" y="423"/>
                        <a:pt x="506" y="286"/>
                      </a:cubicBezTo>
                      <a:cubicBezTo>
                        <a:pt x="540" y="103"/>
                        <a:pt x="403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3"/>
                <p:cNvSpPr/>
                <p:nvPr/>
              </p:nvSpPr>
              <p:spPr>
                <a:xfrm>
                  <a:off x="1005801" y="717254"/>
                  <a:ext cx="29225" cy="25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494" extrusionOk="0">
                      <a:moveTo>
                        <a:pt x="274" y="1"/>
                      </a:moveTo>
                      <a:cubicBezTo>
                        <a:pt x="163" y="1"/>
                        <a:pt x="53" y="65"/>
                        <a:pt x="21" y="207"/>
                      </a:cubicBezTo>
                      <a:cubicBezTo>
                        <a:pt x="1" y="390"/>
                        <a:pt x="144" y="494"/>
                        <a:pt x="286" y="494"/>
                      </a:cubicBezTo>
                      <a:cubicBezTo>
                        <a:pt x="398" y="494"/>
                        <a:pt x="509" y="430"/>
                        <a:pt x="541" y="292"/>
                      </a:cubicBezTo>
                      <a:cubicBezTo>
                        <a:pt x="562" y="108"/>
                        <a:pt x="417" y="1"/>
                        <a:pt x="27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3"/>
                <p:cNvSpPr/>
                <p:nvPr/>
              </p:nvSpPr>
              <p:spPr>
                <a:xfrm>
                  <a:off x="1094412" y="703110"/>
                  <a:ext cx="34426" cy="30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83" extrusionOk="0">
                      <a:moveTo>
                        <a:pt x="317" y="1"/>
                      </a:moveTo>
                      <a:cubicBezTo>
                        <a:pt x="187" y="1"/>
                        <a:pt x="61" y="75"/>
                        <a:pt x="35" y="237"/>
                      </a:cubicBezTo>
                      <a:cubicBezTo>
                        <a:pt x="1" y="457"/>
                        <a:pt x="176" y="583"/>
                        <a:pt x="345" y="583"/>
                      </a:cubicBezTo>
                      <a:cubicBezTo>
                        <a:pt x="475" y="583"/>
                        <a:pt x="601" y="509"/>
                        <a:pt x="628" y="346"/>
                      </a:cubicBezTo>
                      <a:cubicBezTo>
                        <a:pt x="662" y="127"/>
                        <a:pt x="487" y="1"/>
                        <a:pt x="31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3"/>
                <p:cNvSpPr/>
                <p:nvPr/>
              </p:nvSpPr>
              <p:spPr>
                <a:xfrm>
                  <a:off x="1186091" y="688185"/>
                  <a:ext cx="20957" cy="18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64" extrusionOk="0">
                      <a:moveTo>
                        <a:pt x="197" y="0"/>
                      </a:moveTo>
                      <a:cubicBezTo>
                        <a:pt x="116" y="0"/>
                        <a:pt x="35" y="47"/>
                        <a:pt x="14" y="149"/>
                      </a:cubicBezTo>
                      <a:cubicBezTo>
                        <a:pt x="0" y="285"/>
                        <a:pt x="101" y="364"/>
                        <a:pt x="203" y="364"/>
                      </a:cubicBezTo>
                      <a:cubicBezTo>
                        <a:pt x="282" y="364"/>
                        <a:pt x="362" y="316"/>
                        <a:pt x="389" y="210"/>
                      </a:cubicBezTo>
                      <a:cubicBezTo>
                        <a:pt x="402" y="75"/>
                        <a:pt x="299" y="0"/>
                        <a:pt x="19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3"/>
                <p:cNvSpPr/>
                <p:nvPr/>
              </p:nvSpPr>
              <p:spPr>
                <a:xfrm>
                  <a:off x="642568" y="852979"/>
                  <a:ext cx="20957" cy="18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65" extrusionOk="0">
                      <a:moveTo>
                        <a:pt x="203" y="1"/>
                      </a:moveTo>
                      <a:cubicBezTo>
                        <a:pt x="122" y="1"/>
                        <a:pt x="41" y="48"/>
                        <a:pt x="14" y="150"/>
                      </a:cubicBezTo>
                      <a:cubicBezTo>
                        <a:pt x="1" y="285"/>
                        <a:pt x="105" y="364"/>
                        <a:pt x="208" y="364"/>
                      </a:cubicBezTo>
                      <a:cubicBezTo>
                        <a:pt x="289" y="364"/>
                        <a:pt x="368" y="316"/>
                        <a:pt x="389" y="210"/>
                      </a:cubicBezTo>
                      <a:cubicBezTo>
                        <a:pt x="403" y="75"/>
                        <a:pt x="304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3"/>
                <p:cNvSpPr/>
                <p:nvPr/>
              </p:nvSpPr>
              <p:spPr>
                <a:xfrm>
                  <a:off x="706998" y="778668"/>
                  <a:ext cx="32398" cy="28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545" extrusionOk="0">
                      <a:moveTo>
                        <a:pt x="304" y="0"/>
                      </a:moveTo>
                      <a:cubicBezTo>
                        <a:pt x="181" y="0"/>
                        <a:pt x="58" y="70"/>
                        <a:pt x="21" y="224"/>
                      </a:cubicBezTo>
                      <a:cubicBezTo>
                        <a:pt x="1" y="428"/>
                        <a:pt x="160" y="544"/>
                        <a:pt x="319" y="544"/>
                      </a:cubicBezTo>
                      <a:cubicBezTo>
                        <a:pt x="442" y="544"/>
                        <a:pt x="565" y="474"/>
                        <a:pt x="602" y="321"/>
                      </a:cubicBezTo>
                      <a:cubicBezTo>
                        <a:pt x="622" y="116"/>
                        <a:pt x="463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3"/>
                <p:cNvSpPr/>
                <p:nvPr/>
              </p:nvSpPr>
              <p:spPr>
                <a:xfrm>
                  <a:off x="784377" y="853239"/>
                  <a:ext cx="31826" cy="2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541" extrusionOk="0">
                      <a:moveTo>
                        <a:pt x="290" y="1"/>
                      </a:moveTo>
                      <a:cubicBezTo>
                        <a:pt x="167" y="1"/>
                        <a:pt x="47" y="72"/>
                        <a:pt x="21" y="229"/>
                      </a:cubicBezTo>
                      <a:cubicBezTo>
                        <a:pt x="1" y="427"/>
                        <a:pt x="154" y="541"/>
                        <a:pt x="306" y="541"/>
                      </a:cubicBezTo>
                      <a:cubicBezTo>
                        <a:pt x="424" y="541"/>
                        <a:pt x="541" y="473"/>
                        <a:pt x="578" y="326"/>
                      </a:cubicBezTo>
                      <a:cubicBezTo>
                        <a:pt x="612" y="121"/>
                        <a:pt x="449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3"/>
                <p:cNvSpPr/>
                <p:nvPr/>
              </p:nvSpPr>
              <p:spPr>
                <a:xfrm>
                  <a:off x="948287" y="716630"/>
                  <a:ext cx="14665" cy="13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54" extrusionOk="0">
                      <a:moveTo>
                        <a:pt x="139" y="0"/>
                      </a:moveTo>
                      <a:cubicBezTo>
                        <a:pt x="82" y="0"/>
                        <a:pt x="25" y="35"/>
                        <a:pt x="14" y="110"/>
                      </a:cubicBezTo>
                      <a:cubicBezTo>
                        <a:pt x="1" y="199"/>
                        <a:pt x="75" y="253"/>
                        <a:pt x="147" y="253"/>
                      </a:cubicBezTo>
                      <a:cubicBezTo>
                        <a:pt x="203" y="253"/>
                        <a:pt x="258" y="221"/>
                        <a:pt x="268" y="147"/>
                      </a:cubicBezTo>
                      <a:cubicBezTo>
                        <a:pt x="282" y="53"/>
                        <a:pt x="210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3"/>
                <p:cNvSpPr/>
                <p:nvPr/>
              </p:nvSpPr>
              <p:spPr>
                <a:xfrm>
                  <a:off x="872260" y="731399"/>
                  <a:ext cx="32918" cy="24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478" extrusionOk="0">
                      <a:moveTo>
                        <a:pt x="342" y="1"/>
                      </a:moveTo>
                      <a:cubicBezTo>
                        <a:pt x="246" y="1"/>
                        <a:pt x="149" y="49"/>
                        <a:pt x="97" y="153"/>
                      </a:cubicBezTo>
                      <a:lnTo>
                        <a:pt x="85" y="177"/>
                      </a:lnTo>
                      <a:cubicBezTo>
                        <a:pt x="1" y="360"/>
                        <a:pt x="206" y="477"/>
                        <a:pt x="386" y="477"/>
                      </a:cubicBezTo>
                      <a:cubicBezTo>
                        <a:pt x="516" y="477"/>
                        <a:pt x="633" y="416"/>
                        <a:pt x="617" y="274"/>
                      </a:cubicBezTo>
                      <a:lnTo>
                        <a:pt x="617" y="238"/>
                      </a:lnTo>
                      <a:cubicBezTo>
                        <a:pt x="597" y="86"/>
                        <a:pt x="470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3"/>
                <p:cNvSpPr/>
                <p:nvPr/>
              </p:nvSpPr>
              <p:spPr>
                <a:xfrm>
                  <a:off x="888277" y="669985"/>
                  <a:ext cx="36870" cy="34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669" extrusionOk="0">
                      <a:moveTo>
                        <a:pt x="406" y="632"/>
                      </a:moveTo>
                      <a:lnTo>
                        <a:pt x="406" y="644"/>
                      </a:lnTo>
                      <a:lnTo>
                        <a:pt x="366" y="644"/>
                      </a:lnTo>
                      <a:cubicBezTo>
                        <a:pt x="379" y="642"/>
                        <a:pt x="392" y="638"/>
                        <a:pt x="406" y="632"/>
                      </a:cubicBezTo>
                      <a:close/>
                      <a:moveTo>
                        <a:pt x="307" y="0"/>
                      </a:moveTo>
                      <a:cubicBezTo>
                        <a:pt x="1" y="0"/>
                        <a:pt x="32" y="616"/>
                        <a:pt x="300" y="648"/>
                      </a:cubicBezTo>
                      <a:lnTo>
                        <a:pt x="300" y="648"/>
                      </a:lnTo>
                      <a:cubicBezTo>
                        <a:pt x="346" y="659"/>
                        <a:pt x="399" y="669"/>
                        <a:pt x="442" y="669"/>
                      </a:cubicBezTo>
                      <a:cubicBezTo>
                        <a:pt x="491" y="657"/>
                        <a:pt x="539" y="644"/>
                        <a:pt x="575" y="608"/>
                      </a:cubicBezTo>
                      <a:cubicBezTo>
                        <a:pt x="672" y="536"/>
                        <a:pt x="709" y="403"/>
                        <a:pt x="672" y="282"/>
                      </a:cubicBezTo>
                      <a:cubicBezTo>
                        <a:pt x="624" y="148"/>
                        <a:pt x="503" y="40"/>
                        <a:pt x="346" y="3"/>
                      </a:cubicBezTo>
                      <a:cubicBezTo>
                        <a:pt x="332" y="1"/>
                        <a:pt x="319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3"/>
                <p:cNvSpPr/>
                <p:nvPr/>
              </p:nvSpPr>
              <p:spPr>
                <a:xfrm>
                  <a:off x="936534" y="755320"/>
                  <a:ext cx="30629" cy="27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6" extrusionOk="0">
                      <a:moveTo>
                        <a:pt x="293" y="1"/>
                      </a:moveTo>
                      <a:cubicBezTo>
                        <a:pt x="177" y="1"/>
                        <a:pt x="61" y="71"/>
                        <a:pt x="35" y="225"/>
                      </a:cubicBezTo>
                      <a:cubicBezTo>
                        <a:pt x="1" y="415"/>
                        <a:pt x="150" y="526"/>
                        <a:pt x="298" y="526"/>
                      </a:cubicBezTo>
                      <a:cubicBezTo>
                        <a:pt x="413" y="526"/>
                        <a:pt x="528" y="458"/>
                        <a:pt x="555" y="310"/>
                      </a:cubicBezTo>
                      <a:cubicBezTo>
                        <a:pt x="589" y="114"/>
                        <a:pt x="441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3"/>
                <p:cNvSpPr/>
                <p:nvPr/>
              </p:nvSpPr>
              <p:spPr>
                <a:xfrm>
                  <a:off x="1071687" y="659740"/>
                  <a:ext cx="25845" cy="22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" h="436" extrusionOk="0">
                      <a:moveTo>
                        <a:pt x="247" y="1"/>
                      </a:moveTo>
                      <a:cubicBezTo>
                        <a:pt x="203" y="1"/>
                        <a:pt x="159" y="14"/>
                        <a:pt x="121" y="43"/>
                      </a:cubicBezTo>
                      <a:cubicBezTo>
                        <a:pt x="12" y="128"/>
                        <a:pt x="0" y="297"/>
                        <a:pt x="109" y="382"/>
                      </a:cubicBezTo>
                      <a:cubicBezTo>
                        <a:pt x="151" y="417"/>
                        <a:pt x="202" y="436"/>
                        <a:pt x="251" y="436"/>
                      </a:cubicBezTo>
                      <a:cubicBezTo>
                        <a:pt x="286" y="436"/>
                        <a:pt x="321" y="426"/>
                        <a:pt x="351" y="406"/>
                      </a:cubicBezTo>
                      <a:cubicBezTo>
                        <a:pt x="460" y="345"/>
                        <a:pt x="496" y="200"/>
                        <a:pt x="423" y="91"/>
                      </a:cubicBezTo>
                      <a:cubicBezTo>
                        <a:pt x="380" y="33"/>
                        <a:pt x="313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3"/>
                <p:cNvSpPr/>
                <p:nvPr/>
              </p:nvSpPr>
              <p:spPr>
                <a:xfrm>
                  <a:off x="1191811" y="740447"/>
                  <a:ext cx="30525" cy="26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502" extrusionOk="0">
                      <a:moveTo>
                        <a:pt x="269" y="1"/>
                      </a:moveTo>
                      <a:cubicBezTo>
                        <a:pt x="205" y="1"/>
                        <a:pt x="140" y="27"/>
                        <a:pt x="85" y="88"/>
                      </a:cubicBezTo>
                      <a:cubicBezTo>
                        <a:pt x="1" y="197"/>
                        <a:pt x="13" y="354"/>
                        <a:pt x="122" y="451"/>
                      </a:cubicBezTo>
                      <a:cubicBezTo>
                        <a:pt x="164" y="485"/>
                        <a:pt x="216" y="501"/>
                        <a:pt x="269" y="501"/>
                      </a:cubicBezTo>
                      <a:cubicBezTo>
                        <a:pt x="364" y="501"/>
                        <a:pt x="462" y="448"/>
                        <a:pt x="509" y="354"/>
                      </a:cubicBezTo>
                      <a:cubicBezTo>
                        <a:pt x="587" y="171"/>
                        <a:pt x="434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3"/>
                <p:cNvSpPr/>
                <p:nvPr/>
              </p:nvSpPr>
              <p:spPr>
                <a:xfrm>
                  <a:off x="1230813" y="666657"/>
                  <a:ext cx="29797" cy="31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602" extrusionOk="0">
                      <a:moveTo>
                        <a:pt x="521" y="285"/>
                      </a:moveTo>
                      <a:cubicBezTo>
                        <a:pt x="521" y="289"/>
                        <a:pt x="521" y="293"/>
                        <a:pt x="521" y="298"/>
                      </a:cubicBezTo>
                      <a:lnTo>
                        <a:pt x="521" y="298"/>
                      </a:lnTo>
                      <a:cubicBezTo>
                        <a:pt x="521" y="297"/>
                        <a:pt x="521" y="297"/>
                        <a:pt x="521" y="297"/>
                      </a:cubicBezTo>
                      <a:lnTo>
                        <a:pt x="521" y="285"/>
                      </a:lnTo>
                      <a:close/>
                      <a:moveTo>
                        <a:pt x="300" y="1"/>
                      </a:moveTo>
                      <a:cubicBezTo>
                        <a:pt x="230" y="1"/>
                        <a:pt x="161" y="33"/>
                        <a:pt x="109" y="92"/>
                      </a:cubicBezTo>
                      <a:lnTo>
                        <a:pt x="109" y="79"/>
                      </a:lnTo>
                      <a:cubicBezTo>
                        <a:pt x="13" y="188"/>
                        <a:pt x="1" y="358"/>
                        <a:pt x="85" y="479"/>
                      </a:cubicBezTo>
                      <a:cubicBezTo>
                        <a:pt x="136" y="555"/>
                        <a:pt x="229" y="602"/>
                        <a:pt x="322" y="602"/>
                      </a:cubicBezTo>
                      <a:cubicBezTo>
                        <a:pt x="361" y="602"/>
                        <a:pt x="400" y="593"/>
                        <a:pt x="436" y="575"/>
                      </a:cubicBezTo>
                      <a:cubicBezTo>
                        <a:pt x="529" y="547"/>
                        <a:pt x="572" y="455"/>
                        <a:pt x="554" y="370"/>
                      </a:cubicBezTo>
                      <a:lnTo>
                        <a:pt x="554" y="370"/>
                      </a:lnTo>
                      <a:cubicBezTo>
                        <a:pt x="554" y="350"/>
                        <a:pt x="552" y="331"/>
                        <a:pt x="548" y="309"/>
                      </a:cubicBezTo>
                      <a:lnTo>
                        <a:pt x="548" y="309"/>
                      </a:lnTo>
                      <a:cubicBezTo>
                        <a:pt x="570" y="203"/>
                        <a:pt x="530" y="96"/>
                        <a:pt x="436" y="43"/>
                      </a:cubicBezTo>
                      <a:cubicBezTo>
                        <a:pt x="393" y="15"/>
                        <a:pt x="346" y="1"/>
                        <a:pt x="3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"/>
                <p:cNvSpPr/>
                <p:nvPr/>
              </p:nvSpPr>
              <p:spPr>
                <a:xfrm>
                  <a:off x="1234869" y="799885"/>
                  <a:ext cx="24649" cy="2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18" extrusionOk="0">
                      <a:moveTo>
                        <a:pt x="223" y="1"/>
                      </a:moveTo>
                      <a:cubicBezTo>
                        <a:pt x="130" y="1"/>
                        <a:pt x="38" y="52"/>
                        <a:pt x="7" y="167"/>
                      </a:cubicBezTo>
                      <a:cubicBezTo>
                        <a:pt x="0" y="325"/>
                        <a:pt x="124" y="417"/>
                        <a:pt x="246" y="417"/>
                      </a:cubicBezTo>
                      <a:cubicBezTo>
                        <a:pt x="339" y="417"/>
                        <a:pt x="431" y="365"/>
                        <a:pt x="467" y="251"/>
                      </a:cubicBezTo>
                      <a:cubicBezTo>
                        <a:pt x="474" y="92"/>
                        <a:pt x="347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3"/>
                <p:cNvSpPr/>
                <p:nvPr/>
              </p:nvSpPr>
              <p:spPr>
                <a:xfrm>
                  <a:off x="1208348" y="782308"/>
                  <a:ext cx="28341" cy="25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489" extrusionOk="0">
                      <a:moveTo>
                        <a:pt x="270" y="1"/>
                      </a:moveTo>
                      <a:cubicBezTo>
                        <a:pt x="162" y="1"/>
                        <a:pt x="53" y="64"/>
                        <a:pt x="21" y="202"/>
                      </a:cubicBezTo>
                      <a:cubicBezTo>
                        <a:pt x="1" y="385"/>
                        <a:pt x="140" y="489"/>
                        <a:pt x="277" y="489"/>
                      </a:cubicBezTo>
                      <a:cubicBezTo>
                        <a:pt x="385" y="489"/>
                        <a:pt x="491" y="425"/>
                        <a:pt x="517" y="287"/>
                      </a:cubicBezTo>
                      <a:cubicBezTo>
                        <a:pt x="544" y="104"/>
                        <a:pt x="408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3"/>
                <p:cNvSpPr/>
                <p:nvPr/>
              </p:nvSpPr>
              <p:spPr>
                <a:xfrm>
                  <a:off x="1083596" y="717930"/>
                  <a:ext cx="98233" cy="98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9" h="1888" extrusionOk="0">
                      <a:moveTo>
                        <a:pt x="1102" y="1"/>
                      </a:moveTo>
                      <a:cubicBezTo>
                        <a:pt x="977" y="659"/>
                        <a:pt x="931" y="846"/>
                        <a:pt x="554" y="846"/>
                      </a:cubicBezTo>
                      <a:cubicBezTo>
                        <a:pt x="419" y="846"/>
                        <a:pt x="241" y="822"/>
                        <a:pt x="1" y="787"/>
                      </a:cubicBezTo>
                      <a:lnTo>
                        <a:pt x="1" y="787"/>
                      </a:lnTo>
                      <a:cubicBezTo>
                        <a:pt x="896" y="968"/>
                        <a:pt x="920" y="981"/>
                        <a:pt x="787" y="1888"/>
                      </a:cubicBezTo>
                      <a:cubicBezTo>
                        <a:pt x="921" y="1227"/>
                        <a:pt x="969" y="1047"/>
                        <a:pt x="1346" y="1047"/>
                      </a:cubicBezTo>
                      <a:cubicBezTo>
                        <a:pt x="1479" y="1047"/>
                        <a:pt x="1654" y="1070"/>
                        <a:pt x="1888" y="1101"/>
                      </a:cubicBezTo>
                      <a:cubicBezTo>
                        <a:pt x="993" y="932"/>
                        <a:pt x="981" y="908"/>
                        <a:pt x="110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3"/>
                <p:cNvSpPr/>
                <p:nvPr/>
              </p:nvSpPr>
              <p:spPr>
                <a:xfrm>
                  <a:off x="801798" y="792813"/>
                  <a:ext cx="98181" cy="97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876" extrusionOk="0">
                      <a:moveTo>
                        <a:pt x="1101" y="0"/>
                      </a:moveTo>
                      <a:cubicBezTo>
                        <a:pt x="977" y="649"/>
                        <a:pt x="931" y="834"/>
                        <a:pt x="556" y="834"/>
                      </a:cubicBezTo>
                      <a:cubicBezTo>
                        <a:pt x="420" y="834"/>
                        <a:pt x="242" y="810"/>
                        <a:pt x="1" y="774"/>
                      </a:cubicBezTo>
                      <a:lnTo>
                        <a:pt x="1" y="774"/>
                      </a:lnTo>
                      <a:cubicBezTo>
                        <a:pt x="896" y="956"/>
                        <a:pt x="908" y="980"/>
                        <a:pt x="787" y="1875"/>
                      </a:cubicBezTo>
                      <a:cubicBezTo>
                        <a:pt x="910" y="1223"/>
                        <a:pt x="957" y="1039"/>
                        <a:pt x="1324" y="1039"/>
                      </a:cubicBezTo>
                      <a:cubicBezTo>
                        <a:pt x="1460" y="1039"/>
                        <a:pt x="1642" y="1065"/>
                        <a:pt x="1888" y="1101"/>
                      </a:cubicBezTo>
                      <a:cubicBezTo>
                        <a:pt x="993" y="920"/>
                        <a:pt x="980" y="895"/>
                        <a:pt x="110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3"/>
                <p:cNvSpPr/>
                <p:nvPr/>
              </p:nvSpPr>
              <p:spPr>
                <a:xfrm>
                  <a:off x="988016" y="661301"/>
                  <a:ext cx="37806" cy="37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727" extrusionOk="0">
                      <a:moveTo>
                        <a:pt x="424" y="1"/>
                      </a:moveTo>
                      <a:cubicBezTo>
                        <a:pt x="370" y="253"/>
                        <a:pt x="349" y="324"/>
                        <a:pt x="203" y="324"/>
                      </a:cubicBezTo>
                      <a:cubicBezTo>
                        <a:pt x="152" y="324"/>
                        <a:pt x="87" y="316"/>
                        <a:pt x="0" y="303"/>
                      </a:cubicBezTo>
                      <a:lnTo>
                        <a:pt x="0" y="303"/>
                      </a:lnTo>
                      <a:cubicBezTo>
                        <a:pt x="339" y="364"/>
                        <a:pt x="351" y="376"/>
                        <a:pt x="303" y="727"/>
                      </a:cubicBezTo>
                      <a:cubicBezTo>
                        <a:pt x="347" y="471"/>
                        <a:pt x="365" y="402"/>
                        <a:pt x="508" y="402"/>
                      </a:cubicBezTo>
                      <a:cubicBezTo>
                        <a:pt x="561" y="402"/>
                        <a:pt x="631" y="411"/>
                        <a:pt x="726" y="424"/>
                      </a:cubicBezTo>
                      <a:cubicBezTo>
                        <a:pt x="375" y="352"/>
                        <a:pt x="375" y="340"/>
                        <a:pt x="4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3"/>
                <p:cNvSpPr/>
                <p:nvPr/>
              </p:nvSpPr>
              <p:spPr>
                <a:xfrm>
                  <a:off x="478346" y="705502"/>
                  <a:ext cx="37390" cy="30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583" extrusionOk="0">
                      <a:moveTo>
                        <a:pt x="374" y="0"/>
                      </a:moveTo>
                      <a:cubicBezTo>
                        <a:pt x="190" y="0"/>
                        <a:pt x="1" y="160"/>
                        <a:pt x="75" y="385"/>
                      </a:cubicBezTo>
                      <a:cubicBezTo>
                        <a:pt x="122" y="523"/>
                        <a:pt x="233" y="583"/>
                        <a:pt x="347" y="583"/>
                      </a:cubicBezTo>
                      <a:cubicBezTo>
                        <a:pt x="530" y="583"/>
                        <a:pt x="719" y="428"/>
                        <a:pt x="644" y="203"/>
                      </a:cubicBezTo>
                      <a:cubicBezTo>
                        <a:pt x="598" y="61"/>
                        <a:pt x="487" y="0"/>
                        <a:pt x="37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3"/>
                <p:cNvSpPr/>
                <p:nvPr/>
              </p:nvSpPr>
              <p:spPr>
                <a:xfrm>
                  <a:off x="488851" y="644400"/>
                  <a:ext cx="32190" cy="2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" h="515" extrusionOk="0">
                      <a:moveTo>
                        <a:pt x="313" y="1"/>
                      </a:moveTo>
                      <a:cubicBezTo>
                        <a:pt x="157" y="1"/>
                        <a:pt x="0" y="137"/>
                        <a:pt x="67" y="338"/>
                      </a:cubicBezTo>
                      <a:cubicBezTo>
                        <a:pt x="108" y="462"/>
                        <a:pt x="204" y="515"/>
                        <a:pt x="301" y="515"/>
                      </a:cubicBezTo>
                      <a:cubicBezTo>
                        <a:pt x="458" y="515"/>
                        <a:pt x="618" y="376"/>
                        <a:pt x="551" y="181"/>
                      </a:cubicBezTo>
                      <a:cubicBezTo>
                        <a:pt x="509" y="55"/>
                        <a:pt x="411" y="1"/>
                        <a:pt x="31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3"/>
                <p:cNvSpPr/>
                <p:nvPr/>
              </p:nvSpPr>
              <p:spPr>
                <a:xfrm>
                  <a:off x="541373" y="450018"/>
                  <a:ext cx="40458" cy="32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629" extrusionOk="0">
                      <a:moveTo>
                        <a:pt x="387" y="0"/>
                      </a:moveTo>
                      <a:cubicBezTo>
                        <a:pt x="359" y="0"/>
                        <a:pt x="330" y="4"/>
                        <a:pt x="303" y="12"/>
                      </a:cubicBezTo>
                      <a:cubicBezTo>
                        <a:pt x="97" y="84"/>
                        <a:pt x="1" y="399"/>
                        <a:pt x="194" y="544"/>
                      </a:cubicBezTo>
                      <a:lnTo>
                        <a:pt x="218" y="556"/>
                      </a:lnTo>
                      <a:cubicBezTo>
                        <a:pt x="276" y="606"/>
                        <a:pt x="345" y="629"/>
                        <a:pt x="412" y="629"/>
                      </a:cubicBezTo>
                      <a:cubicBezTo>
                        <a:pt x="539" y="629"/>
                        <a:pt x="662" y="546"/>
                        <a:pt x="702" y="411"/>
                      </a:cubicBezTo>
                      <a:lnTo>
                        <a:pt x="714" y="374"/>
                      </a:lnTo>
                      <a:cubicBezTo>
                        <a:pt x="778" y="174"/>
                        <a:pt x="582" y="0"/>
                        <a:pt x="38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3"/>
                <p:cNvSpPr/>
                <p:nvPr/>
              </p:nvSpPr>
              <p:spPr>
                <a:xfrm>
                  <a:off x="495403" y="546117"/>
                  <a:ext cx="24077" cy="20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389" extrusionOk="0">
                      <a:moveTo>
                        <a:pt x="236" y="0"/>
                      </a:moveTo>
                      <a:cubicBezTo>
                        <a:pt x="117" y="0"/>
                        <a:pt x="1" y="101"/>
                        <a:pt x="38" y="256"/>
                      </a:cubicBezTo>
                      <a:cubicBezTo>
                        <a:pt x="75" y="349"/>
                        <a:pt x="149" y="388"/>
                        <a:pt x="223" y="388"/>
                      </a:cubicBezTo>
                      <a:cubicBezTo>
                        <a:pt x="343" y="388"/>
                        <a:pt x="462" y="285"/>
                        <a:pt x="425" y="135"/>
                      </a:cubicBezTo>
                      <a:cubicBezTo>
                        <a:pt x="387" y="41"/>
                        <a:pt x="311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3"/>
                <p:cNvSpPr/>
                <p:nvPr/>
              </p:nvSpPr>
              <p:spPr>
                <a:xfrm>
                  <a:off x="643712" y="529164"/>
                  <a:ext cx="32502" cy="2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" h="515" extrusionOk="0">
                      <a:moveTo>
                        <a:pt x="324" y="0"/>
                      </a:moveTo>
                      <a:cubicBezTo>
                        <a:pt x="162" y="0"/>
                        <a:pt x="0" y="138"/>
                        <a:pt x="53" y="340"/>
                      </a:cubicBezTo>
                      <a:cubicBezTo>
                        <a:pt x="99" y="461"/>
                        <a:pt x="200" y="514"/>
                        <a:pt x="301" y="514"/>
                      </a:cubicBezTo>
                      <a:cubicBezTo>
                        <a:pt x="462" y="514"/>
                        <a:pt x="625" y="379"/>
                        <a:pt x="573" y="171"/>
                      </a:cubicBezTo>
                      <a:cubicBezTo>
                        <a:pt x="522" y="52"/>
                        <a:pt x="423" y="0"/>
                        <a:pt x="32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3"/>
                <p:cNvSpPr/>
                <p:nvPr/>
              </p:nvSpPr>
              <p:spPr>
                <a:xfrm>
                  <a:off x="635392" y="422145"/>
                  <a:ext cx="34582" cy="27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534" extrusionOk="0">
                      <a:moveTo>
                        <a:pt x="352" y="0"/>
                      </a:moveTo>
                      <a:cubicBezTo>
                        <a:pt x="178" y="0"/>
                        <a:pt x="0" y="145"/>
                        <a:pt x="68" y="354"/>
                      </a:cubicBezTo>
                      <a:cubicBezTo>
                        <a:pt x="119" y="479"/>
                        <a:pt x="223" y="533"/>
                        <a:pt x="327" y="533"/>
                      </a:cubicBezTo>
                      <a:cubicBezTo>
                        <a:pt x="496" y="533"/>
                        <a:pt x="664" y="394"/>
                        <a:pt x="612" y="185"/>
                      </a:cubicBezTo>
                      <a:cubicBezTo>
                        <a:pt x="566" y="55"/>
                        <a:pt x="459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3"/>
                <p:cNvSpPr/>
                <p:nvPr/>
              </p:nvSpPr>
              <p:spPr>
                <a:xfrm>
                  <a:off x="828111" y="422249"/>
                  <a:ext cx="36766" cy="30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578" extrusionOk="0">
                      <a:moveTo>
                        <a:pt x="361" y="0"/>
                      </a:moveTo>
                      <a:cubicBezTo>
                        <a:pt x="182" y="0"/>
                        <a:pt x="1" y="158"/>
                        <a:pt x="75" y="388"/>
                      </a:cubicBezTo>
                      <a:cubicBezTo>
                        <a:pt x="121" y="521"/>
                        <a:pt x="229" y="578"/>
                        <a:pt x="339" y="578"/>
                      </a:cubicBezTo>
                      <a:cubicBezTo>
                        <a:pt x="520" y="578"/>
                        <a:pt x="707" y="425"/>
                        <a:pt x="632" y="207"/>
                      </a:cubicBezTo>
                      <a:cubicBezTo>
                        <a:pt x="585" y="62"/>
                        <a:pt x="474" y="0"/>
                        <a:pt x="36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3"/>
                <p:cNvSpPr/>
                <p:nvPr/>
              </p:nvSpPr>
              <p:spPr>
                <a:xfrm>
                  <a:off x="821090" y="355738"/>
                  <a:ext cx="30005" cy="24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" h="475" extrusionOk="0">
                      <a:moveTo>
                        <a:pt x="297" y="0"/>
                      </a:moveTo>
                      <a:cubicBezTo>
                        <a:pt x="150" y="0"/>
                        <a:pt x="1" y="127"/>
                        <a:pt x="53" y="312"/>
                      </a:cubicBezTo>
                      <a:cubicBezTo>
                        <a:pt x="95" y="425"/>
                        <a:pt x="188" y="474"/>
                        <a:pt x="282" y="474"/>
                      </a:cubicBezTo>
                      <a:cubicBezTo>
                        <a:pt x="429" y="474"/>
                        <a:pt x="577" y="352"/>
                        <a:pt x="525" y="167"/>
                      </a:cubicBezTo>
                      <a:cubicBezTo>
                        <a:pt x="483" y="51"/>
                        <a:pt x="390" y="0"/>
                        <a:pt x="29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3"/>
                <p:cNvSpPr/>
                <p:nvPr/>
              </p:nvSpPr>
              <p:spPr>
                <a:xfrm>
                  <a:off x="721299" y="365619"/>
                  <a:ext cx="49090" cy="3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724" extrusionOk="0">
                      <a:moveTo>
                        <a:pt x="458" y="1"/>
                      </a:moveTo>
                      <a:cubicBezTo>
                        <a:pt x="178" y="1"/>
                        <a:pt x="0" y="407"/>
                        <a:pt x="242" y="594"/>
                      </a:cubicBezTo>
                      <a:lnTo>
                        <a:pt x="291" y="631"/>
                      </a:lnTo>
                      <a:cubicBezTo>
                        <a:pt x="358" y="694"/>
                        <a:pt x="444" y="724"/>
                        <a:pt x="529" y="724"/>
                      </a:cubicBezTo>
                      <a:cubicBezTo>
                        <a:pt x="656" y="724"/>
                        <a:pt x="782" y="657"/>
                        <a:pt x="847" y="534"/>
                      </a:cubicBezTo>
                      <a:cubicBezTo>
                        <a:pt x="944" y="316"/>
                        <a:pt x="823" y="74"/>
                        <a:pt x="593" y="26"/>
                      </a:cubicBezTo>
                      <a:lnTo>
                        <a:pt x="605" y="26"/>
                      </a:lnTo>
                      <a:lnTo>
                        <a:pt x="545" y="14"/>
                      </a:lnTo>
                      <a:cubicBezTo>
                        <a:pt x="515" y="5"/>
                        <a:pt x="486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3"/>
                <p:cNvSpPr/>
                <p:nvPr/>
              </p:nvSpPr>
              <p:spPr>
                <a:xfrm>
                  <a:off x="919478" y="321625"/>
                  <a:ext cx="27041" cy="22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" h="425" extrusionOk="0">
                      <a:moveTo>
                        <a:pt x="266" y="1"/>
                      </a:moveTo>
                      <a:cubicBezTo>
                        <a:pt x="135" y="1"/>
                        <a:pt x="0" y="114"/>
                        <a:pt x="60" y="279"/>
                      </a:cubicBezTo>
                      <a:cubicBezTo>
                        <a:pt x="93" y="381"/>
                        <a:pt x="173" y="424"/>
                        <a:pt x="254" y="424"/>
                      </a:cubicBezTo>
                      <a:cubicBezTo>
                        <a:pt x="385" y="424"/>
                        <a:pt x="519" y="310"/>
                        <a:pt x="459" y="146"/>
                      </a:cubicBezTo>
                      <a:cubicBezTo>
                        <a:pt x="427" y="44"/>
                        <a:pt x="347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3"/>
                <p:cNvSpPr/>
                <p:nvPr/>
              </p:nvSpPr>
              <p:spPr>
                <a:xfrm>
                  <a:off x="1089420" y="317881"/>
                  <a:ext cx="42330" cy="34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660" extrusionOk="0">
                      <a:moveTo>
                        <a:pt x="421" y="1"/>
                      </a:moveTo>
                      <a:cubicBezTo>
                        <a:pt x="215" y="1"/>
                        <a:pt x="0" y="181"/>
                        <a:pt x="82" y="436"/>
                      </a:cubicBezTo>
                      <a:cubicBezTo>
                        <a:pt x="133" y="593"/>
                        <a:pt x="260" y="660"/>
                        <a:pt x="389" y="660"/>
                      </a:cubicBezTo>
                      <a:cubicBezTo>
                        <a:pt x="598" y="660"/>
                        <a:pt x="813" y="484"/>
                        <a:pt x="724" y="230"/>
                      </a:cubicBezTo>
                      <a:cubicBezTo>
                        <a:pt x="673" y="69"/>
                        <a:pt x="549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3"/>
                <p:cNvSpPr/>
                <p:nvPr/>
              </p:nvSpPr>
              <p:spPr>
                <a:xfrm>
                  <a:off x="1217500" y="337278"/>
                  <a:ext cx="40302" cy="3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630" extrusionOk="0">
                      <a:moveTo>
                        <a:pt x="397" y="0"/>
                      </a:moveTo>
                      <a:cubicBezTo>
                        <a:pt x="201" y="0"/>
                        <a:pt x="1" y="168"/>
                        <a:pt x="75" y="413"/>
                      </a:cubicBezTo>
                      <a:cubicBezTo>
                        <a:pt x="126" y="565"/>
                        <a:pt x="247" y="630"/>
                        <a:pt x="369" y="630"/>
                      </a:cubicBezTo>
                      <a:cubicBezTo>
                        <a:pt x="569" y="630"/>
                        <a:pt x="774" y="460"/>
                        <a:pt x="692" y="220"/>
                      </a:cubicBezTo>
                      <a:cubicBezTo>
                        <a:pt x="641" y="66"/>
                        <a:pt x="520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3"/>
                <p:cNvSpPr/>
                <p:nvPr/>
              </p:nvSpPr>
              <p:spPr>
                <a:xfrm>
                  <a:off x="1207100" y="432129"/>
                  <a:ext cx="21061" cy="17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" h="336" extrusionOk="0">
                      <a:moveTo>
                        <a:pt x="205" y="0"/>
                      </a:moveTo>
                      <a:cubicBezTo>
                        <a:pt x="103" y="0"/>
                        <a:pt x="1" y="88"/>
                        <a:pt x="45" y="223"/>
                      </a:cubicBezTo>
                      <a:cubicBezTo>
                        <a:pt x="73" y="302"/>
                        <a:pt x="137" y="336"/>
                        <a:pt x="200" y="336"/>
                      </a:cubicBezTo>
                      <a:cubicBezTo>
                        <a:pt x="302" y="336"/>
                        <a:pt x="404" y="248"/>
                        <a:pt x="360" y="114"/>
                      </a:cubicBezTo>
                      <a:cubicBezTo>
                        <a:pt x="332" y="35"/>
                        <a:pt x="268" y="0"/>
                        <a:pt x="20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3"/>
                <p:cNvSpPr/>
                <p:nvPr/>
              </p:nvSpPr>
              <p:spPr>
                <a:xfrm>
                  <a:off x="878344" y="846219"/>
                  <a:ext cx="25585" cy="2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414" extrusionOk="0">
                      <a:moveTo>
                        <a:pt x="252" y="1"/>
                      </a:moveTo>
                      <a:cubicBezTo>
                        <a:pt x="127" y="1"/>
                        <a:pt x="1" y="111"/>
                        <a:pt x="53" y="268"/>
                      </a:cubicBezTo>
                      <a:cubicBezTo>
                        <a:pt x="85" y="370"/>
                        <a:pt x="163" y="413"/>
                        <a:pt x="241" y="413"/>
                      </a:cubicBezTo>
                      <a:cubicBezTo>
                        <a:pt x="366" y="413"/>
                        <a:pt x="492" y="303"/>
                        <a:pt x="440" y="147"/>
                      </a:cubicBezTo>
                      <a:cubicBezTo>
                        <a:pt x="407" y="44"/>
                        <a:pt x="330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3"/>
                <p:cNvSpPr/>
                <p:nvPr/>
              </p:nvSpPr>
              <p:spPr>
                <a:xfrm>
                  <a:off x="463162" y="499627"/>
                  <a:ext cx="25585" cy="21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408" extrusionOk="0">
                      <a:moveTo>
                        <a:pt x="252" y="1"/>
                      </a:moveTo>
                      <a:cubicBezTo>
                        <a:pt x="127" y="1"/>
                        <a:pt x="1" y="111"/>
                        <a:pt x="53" y="267"/>
                      </a:cubicBezTo>
                      <a:cubicBezTo>
                        <a:pt x="86" y="366"/>
                        <a:pt x="164" y="408"/>
                        <a:pt x="242" y="408"/>
                      </a:cubicBezTo>
                      <a:cubicBezTo>
                        <a:pt x="367" y="408"/>
                        <a:pt x="492" y="302"/>
                        <a:pt x="440" y="146"/>
                      </a:cubicBezTo>
                      <a:cubicBezTo>
                        <a:pt x="407" y="44"/>
                        <a:pt x="330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3"/>
                <p:cNvSpPr/>
                <p:nvPr/>
              </p:nvSpPr>
              <p:spPr>
                <a:xfrm>
                  <a:off x="777981" y="401032"/>
                  <a:ext cx="28913" cy="22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424" extrusionOk="0">
                      <a:moveTo>
                        <a:pt x="233" y="1"/>
                      </a:moveTo>
                      <a:cubicBezTo>
                        <a:pt x="136" y="1"/>
                        <a:pt x="41" y="67"/>
                        <a:pt x="23" y="167"/>
                      </a:cubicBezTo>
                      <a:cubicBezTo>
                        <a:pt x="1" y="280"/>
                        <a:pt x="83" y="424"/>
                        <a:pt x="202" y="424"/>
                      </a:cubicBezTo>
                      <a:cubicBezTo>
                        <a:pt x="210" y="424"/>
                        <a:pt x="219" y="423"/>
                        <a:pt x="229" y="421"/>
                      </a:cubicBezTo>
                      <a:lnTo>
                        <a:pt x="241" y="421"/>
                      </a:lnTo>
                      <a:cubicBezTo>
                        <a:pt x="301" y="409"/>
                        <a:pt x="350" y="397"/>
                        <a:pt x="410" y="385"/>
                      </a:cubicBezTo>
                      <a:cubicBezTo>
                        <a:pt x="543" y="337"/>
                        <a:pt x="555" y="155"/>
                        <a:pt x="434" y="83"/>
                      </a:cubicBezTo>
                      <a:cubicBezTo>
                        <a:pt x="398" y="58"/>
                        <a:pt x="362" y="46"/>
                        <a:pt x="326" y="22"/>
                      </a:cubicBezTo>
                      <a:cubicBezTo>
                        <a:pt x="296" y="7"/>
                        <a:pt x="264" y="1"/>
                        <a:pt x="23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3"/>
                <p:cNvSpPr/>
                <p:nvPr/>
              </p:nvSpPr>
              <p:spPr>
                <a:xfrm>
                  <a:off x="982660" y="387096"/>
                  <a:ext cx="45658" cy="31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" h="612" extrusionOk="0">
                      <a:moveTo>
                        <a:pt x="430" y="1"/>
                      </a:moveTo>
                      <a:cubicBezTo>
                        <a:pt x="126" y="1"/>
                        <a:pt x="1" y="474"/>
                        <a:pt x="345" y="593"/>
                      </a:cubicBezTo>
                      <a:cubicBezTo>
                        <a:pt x="390" y="605"/>
                        <a:pt x="437" y="611"/>
                        <a:pt x="485" y="611"/>
                      </a:cubicBezTo>
                      <a:cubicBezTo>
                        <a:pt x="671" y="611"/>
                        <a:pt x="858" y="516"/>
                        <a:pt x="877" y="314"/>
                      </a:cubicBezTo>
                      <a:cubicBezTo>
                        <a:pt x="877" y="218"/>
                        <a:pt x="829" y="133"/>
                        <a:pt x="756" y="84"/>
                      </a:cubicBezTo>
                      <a:cubicBezTo>
                        <a:pt x="708" y="60"/>
                        <a:pt x="660" y="36"/>
                        <a:pt x="611" y="36"/>
                      </a:cubicBezTo>
                      <a:lnTo>
                        <a:pt x="568" y="27"/>
                      </a:lnTo>
                      <a:lnTo>
                        <a:pt x="568" y="27"/>
                      </a:lnTo>
                      <a:cubicBezTo>
                        <a:pt x="566" y="26"/>
                        <a:pt x="560" y="24"/>
                        <a:pt x="551" y="24"/>
                      </a:cubicBezTo>
                      <a:cubicBezTo>
                        <a:pt x="508" y="8"/>
                        <a:pt x="468" y="1"/>
                        <a:pt x="4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3"/>
                <p:cNvSpPr/>
                <p:nvPr/>
              </p:nvSpPr>
              <p:spPr>
                <a:xfrm>
                  <a:off x="1012353" y="304153"/>
                  <a:ext cx="32554" cy="27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520" extrusionOk="0">
                      <a:moveTo>
                        <a:pt x="321" y="0"/>
                      </a:moveTo>
                      <a:cubicBezTo>
                        <a:pt x="160" y="0"/>
                        <a:pt x="0" y="140"/>
                        <a:pt x="52" y="349"/>
                      </a:cubicBezTo>
                      <a:cubicBezTo>
                        <a:pt x="103" y="468"/>
                        <a:pt x="202" y="520"/>
                        <a:pt x="301" y="520"/>
                      </a:cubicBezTo>
                      <a:cubicBezTo>
                        <a:pt x="463" y="520"/>
                        <a:pt x="625" y="382"/>
                        <a:pt x="573" y="179"/>
                      </a:cubicBezTo>
                      <a:cubicBezTo>
                        <a:pt x="522" y="54"/>
                        <a:pt x="421" y="0"/>
                        <a:pt x="32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3"/>
                <p:cNvSpPr/>
                <p:nvPr/>
              </p:nvSpPr>
              <p:spPr>
                <a:xfrm>
                  <a:off x="1107308" y="373315"/>
                  <a:ext cx="32918" cy="2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529" extrusionOk="0">
                      <a:moveTo>
                        <a:pt x="326" y="1"/>
                      </a:moveTo>
                      <a:cubicBezTo>
                        <a:pt x="165" y="1"/>
                        <a:pt x="1" y="141"/>
                        <a:pt x="53" y="349"/>
                      </a:cubicBezTo>
                      <a:cubicBezTo>
                        <a:pt x="99" y="475"/>
                        <a:pt x="201" y="529"/>
                        <a:pt x="303" y="529"/>
                      </a:cubicBezTo>
                      <a:cubicBezTo>
                        <a:pt x="467" y="529"/>
                        <a:pt x="633" y="389"/>
                        <a:pt x="573" y="180"/>
                      </a:cubicBezTo>
                      <a:cubicBezTo>
                        <a:pt x="527" y="55"/>
                        <a:pt x="427" y="1"/>
                        <a:pt x="32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3"/>
                <p:cNvSpPr/>
                <p:nvPr/>
              </p:nvSpPr>
              <p:spPr>
                <a:xfrm>
                  <a:off x="934350" y="874144"/>
                  <a:ext cx="8528" cy="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141" extrusionOk="0">
                      <a:moveTo>
                        <a:pt x="92" y="1"/>
                      </a:moveTo>
                      <a:cubicBezTo>
                        <a:pt x="48" y="1"/>
                        <a:pt x="1" y="40"/>
                        <a:pt x="16" y="93"/>
                      </a:cubicBezTo>
                      <a:cubicBezTo>
                        <a:pt x="25" y="126"/>
                        <a:pt x="51" y="141"/>
                        <a:pt x="78" y="141"/>
                      </a:cubicBezTo>
                      <a:cubicBezTo>
                        <a:pt x="120" y="141"/>
                        <a:pt x="164" y="104"/>
                        <a:pt x="149" y="45"/>
                      </a:cubicBezTo>
                      <a:cubicBezTo>
                        <a:pt x="140" y="14"/>
                        <a:pt x="117" y="1"/>
                        <a:pt x="9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"/>
                <p:cNvSpPr/>
                <p:nvPr/>
              </p:nvSpPr>
              <p:spPr>
                <a:xfrm>
                  <a:off x="878188" y="890420"/>
                  <a:ext cx="32814" cy="2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529" extrusionOk="0">
                      <a:moveTo>
                        <a:pt x="324" y="0"/>
                      </a:moveTo>
                      <a:cubicBezTo>
                        <a:pt x="164" y="0"/>
                        <a:pt x="1" y="140"/>
                        <a:pt x="68" y="349"/>
                      </a:cubicBezTo>
                      <a:cubicBezTo>
                        <a:pt x="110" y="474"/>
                        <a:pt x="208" y="528"/>
                        <a:pt x="308" y="528"/>
                      </a:cubicBezTo>
                      <a:cubicBezTo>
                        <a:pt x="468" y="528"/>
                        <a:pt x="631" y="388"/>
                        <a:pt x="564" y="180"/>
                      </a:cubicBezTo>
                      <a:cubicBezTo>
                        <a:pt x="522" y="54"/>
                        <a:pt x="423" y="0"/>
                        <a:pt x="32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3"/>
                <p:cNvSpPr/>
                <p:nvPr/>
              </p:nvSpPr>
              <p:spPr>
                <a:xfrm>
                  <a:off x="949119" y="792657"/>
                  <a:ext cx="35154" cy="30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585" extrusionOk="0">
                      <a:moveTo>
                        <a:pt x="361" y="1"/>
                      </a:moveTo>
                      <a:cubicBezTo>
                        <a:pt x="259" y="1"/>
                        <a:pt x="158" y="53"/>
                        <a:pt x="107" y="160"/>
                      </a:cubicBezTo>
                      <a:cubicBezTo>
                        <a:pt x="0" y="363"/>
                        <a:pt x="157" y="584"/>
                        <a:pt x="361" y="584"/>
                      </a:cubicBezTo>
                      <a:cubicBezTo>
                        <a:pt x="389" y="584"/>
                        <a:pt x="417" y="580"/>
                        <a:pt x="446" y="572"/>
                      </a:cubicBezTo>
                      <a:cubicBezTo>
                        <a:pt x="591" y="511"/>
                        <a:pt x="676" y="354"/>
                        <a:pt x="639" y="197"/>
                      </a:cubicBezTo>
                      <a:cubicBezTo>
                        <a:pt x="594" y="68"/>
                        <a:pt x="477" y="1"/>
                        <a:pt x="36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3"/>
                <p:cNvSpPr/>
                <p:nvPr/>
              </p:nvSpPr>
              <p:spPr>
                <a:xfrm>
                  <a:off x="946623" y="749287"/>
                  <a:ext cx="35778" cy="3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84" extrusionOk="0">
                      <a:moveTo>
                        <a:pt x="370" y="0"/>
                      </a:moveTo>
                      <a:cubicBezTo>
                        <a:pt x="268" y="0"/>
                        <a:pt x="163" y="52"/>
                        <a:pt x="107" y="160"/>
                      </a:cubicBezTo>
                      <a:cubicBezTo>
                        <a:pt x="0" y="362"/>
                        <a:pt x="157" y="584"/>
                        <a:pt x="369" y="584"/>
                      </a:cubicBezTo>
                      <a:cubicBezTo>
                        <a:pt x="398" y="584"/>
                        <a:pt x="427" y="580"/>
                        <a:pt x="458" y="571"/>
                      </a:cubicBezTo>
                      <a:cubicBezTo>
                        <a:pt x="603" y="511"/>
                        <a:pt x="687" y="353"/>
                        <a:pt x="639" y="196"/>
                      </a:cubicBezTo>
                      <a:cubicBezTo>
                        <a:pt x="600" y="67"/>
                        <a:pt x="486" y="0"/>
                        <a:pt x="37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3"/>
                <p:cNvSpPr/>
                <p:nvPr/>
              </p:nvSpPr>
              <p:spPr>
                <a:xfrm>
                  <a:off x="1063315" y="774820"/>
                  <a:ext cx="17161" cy="14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273" extrusionOk="0">
                      <a:moveTo>
                        <a:pt x="175" y="1"/>
                      </a:moveTo>
                      <a:cubicBezTo>
                        <a:pt x="89" y="1"/>
                        <a:pt x="1" y="76"/>
                        <a:pt x="16" y="189"/>
                      </a:cubicBezTo>
                      <a:cubicBezTo>
                        <a:pt x="47" y="247"/>
                        <a:pt x="100" y="272"/>
                        <a:pt x="152" y="272"/>
                      </a:cubicBezTo>
                      <a:cubicBezTo>
                        <a:pt x="241" y="272"/>
                        <a:pt x="329" y="199"/>
                        <a:pt x="306" y="92"/>
                      </a:cubicBezTo>
                      <a:cubicBezTo>
                        <a:pt x="279" y="28"/>
                        <a:pt x="227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"/>
                <p:cNvSpPr/>
                <p:nvPr/>
              </p:nvSpPr>
              <p:spPr>
                <a:xfrm>
                  <a:off x="1097480" y="748767"/>
                  <a:ext cx="32554" cy="2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541" extrusionOk="0">
                      <a:moveTo>
                        <a:pt x="440" y="1"/>
                      </a:moveTo>
                      <a:cubicBezTo>
                        <a:pt x="419" y="1"/>
                        <a:pt x="397" y="5"/>
                        <a:pt x="375" y="13"/>
                      </a:cubicBezTo>
                      <a:cubicBezTo>
                        <a:pt x="327" y="13"/>
                        <a:pt x="290" y="37"/>
                        <a:pt x="230" y="49"/>
                      </a:cubicBezTo>
                      <a:cubicBezTo>
                        <a:pt x="48" y="109"/>
                        <a:pt x="0" y="351"/>
                        <a:pt x="145" y="472"/>
                      </a:cubicBezTo>
                      <a:cubicBezTo>
                        <a:pt x="196" y="519"/>
                        <a:pt x="258" y="540"/>
                        <a:pt x="319" y="540"/>
                      </a:cubicBezTo>
                      <a:cubicBezTo>
                        <a:pt x="430" y="540"/>
                        <a:pt x="537" y="469"/>
                        <a:pt x="569" y="351"/>
                      </a:cubicBezTo>
                      <a:lnTo>
                        <a:pt x="569" y="339"/>
                      </a:lnTo>
                      <a:cubicBezTo>
                        <a:pt x="581" y="303"/>
                        <a:pt x="593" y="254"/>
                        <a:pt x="605" y="206"/>
                      </a:cubicBezTo>
                      <a:cubicBezTo>
                        <a:pt x="625" y="95"/>
                        <a:pt x="544" y="1"/>
                        <a:pt x="44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"/>
                <p:cNvSpPr/>
                <p:nvPr/>
              </p:nvSpPr>
              <p:spPr>
                <a:xfrm>
                  <a:off x="1139394" y="741123"/>
                  <a:ext cx="31930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512" extrusionOk="0">
                      <a:moveTo>
                        <a:pt x="321" y="1"/>
                      </a:moveTo>
                      <a:cubicBezTo>
                        <a:pt x="162" y="1"/>
                        <a:pt x="0" y="138"/>
                        <a:pt x="53" y="341"/>
                      </a:cubicBezTo>
                      <a:cubicBezTo>
                        <a:pt x="99" y="460"/>
                        <a:pt x="195" y="512"/>
                        <a:pt x="293" y="512"/>
                      </a:cubicBezTo>
                      <a:cubicBezTo>
                        <a:pt x="452" y="512"/>
                        <a:pt x="614" y="374"/>
                        <a:pt x="561" y="172"/>
                      </a:cubicBezTo>
                      <a:cubicBezTo>
                        <a:pt x="515" y="52"/>
                        <a:pt x="419" y="1"/>
                        <a:pt x="3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"/>
                <p:cNvSpPr/>
                <p:nvPr/>
              </p:nvSpPr>
              <p:spPr>
                <a:xfrm>
                  <a:off x="1016097" y="733427"/>
                  <a:ext cx="31930" cy="2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515" extrusionOk="0">
                      <a:moveTo>
                        <a:pt x="317" y="0"/>
                      </a:moveTo>
                      <a:cubicBezTo>
                        <a:pt x="159" y="0"/>
                        <a:pt x="1" y="136"/>
                        <a:pt x="53" y="344"/>
                      </a:cubicBezTo>
                      <a:cubicBezTo>
                        <a:pt x="99" y="463"/>
                        <a:pt x="195" y="515"/>
                        <a:pt x="293" y="515"/>
                      </a:cubicBezTo>
                      <a:cubicBezTo>
                        <a:pt x="452" y="515"/>
                        <a:pt x="614" y="377"/>
                        <a:pt x="561" y="174"/>
                      </a:cubicBezTo>
                      <a:cubicBezTo>
                        <a:pt x="514" y="53"/>
                        <a:pt x="416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"/>
                <p:cNvSpPr/>
                <p:nvPr/>
              </p:nvSpPr>
              <p:spPr>
                <a:xfrm>
                  <a:off x="1178395" y="749287"/>
                  <a:ext cx="31306" cy="25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496" extrusionOk="0">
                      <a:moveTo>
                        <a:pt x="311" y="0"/>
                      </a:moveTo>
                      <a:cubicBezTo>
                        <a:pt x="156" y="0"/>
                        <a:pt x="1" y="135"/>
                        <a:pt x="53" y="329"/>
                      </a:cubicBezTo>
                      <a:cubicBezTo>
                        <a:pt x="99" y="445"/>
                        <a:pt x="196" y="495"/>
                        <a:pt x="292" y="495"/>
                      </a:cubicBezTo>
                      <a:cubicBezTo>
                        <a:pt x="446" y="495"/>
                        <a:pt x="601" y="366"/>
                        <a:pt x="549" y="172"/>
                      </a:cubicBezTo>
                      <a:cubicBezTo>
                        <a:pt x="503" y="52"/>
                        <a:pt x="407" y="0"/>
                        <a:pt x="31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"/>
                <p:cNvSpPr/>
                <p:nvPr/>
              </p:nvSpPr>
              <p:spPr>
                <a:xfrm>
                  <a:off x="1228577" y="810181"/>
                  <a:ext cx="36610" cy="29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570" extrusionOk="0">
                      <a:moveTo>
                        <a:pt x="368" y="1"/>
                      </a:moveTo>
                      <a:cubicBezTo>
                        <a:pt x="187" y="1"/>
                        <a:pt x="0" y="156"/>
                        <a:pt x="68" y="380"/>
                      </a:cubicBezTo>
                      <a:cubicBezTo>
                        <a:pt x="114" y="513"/>
                        <a:pt x="222" y="569"/>
                        <a:pt x="332" y="569"/>
                      </a:cubicBezTo>
                      <a:cubicBezTo>
                        <a:pt x="515" y="569"/>
                        <a:pt x="704" y="417"/>
                        <a:pt x="636" y="198"/>
                      </a:cubicBezTo>
                      <a:cubicBezTo>
                        <a:pt x="590" y="60"/>
                        <a:pt x="480" y="1"/>
                        <a:pt x="3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"/>
                <p:cNvSpPr/>
                <p:nvPr/>
              </p:nvSpPr>
              <p:spPr>
                <a:xfrm>
                  <a:off x="347614" y="509716"/>
                  <a:ext cx="93813" cy="94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1816" extrusionOk="0">
                      <a:moveTo>
                        <a:pt x="606" y="1"/>
                      </a:moveTo>
                      <a:cubicBezTo>
                        <a:pt x="860" y="872"/>
                        <a:pt x="847" y="896"/>
                        <a:pt x="1" y="1210"/>
                      </a:cubicBezTo>
                      <a:cubicBezTo>
                        <a:pt x="307" y="1117"/>
                        <a:pt x="509" y="1058"/>
                        <a:pt x="655" y="1058"/>
                      </a:cubicBezTo>
                      <a:cubicBezTo>
                        <a:pt x="923" y="1058"/>
                        <a:pt x="1002" y="1258"/>
                        <a:pt x="1198" y="1815"/>
                      </a:cubicBezTo>
                      <a:cubicBezTo>
                        <a:pt x="944" y="932"/>
                        <a:pt x="944" y="908"/>
                        <a:pt x="1803" y="605"/>
                      </a:cubicBezTo>
                      <a:lnTo>
                        <a:pt x="1803" y="605"/>
                      </a:lnTo>
                      <a:cubicBezTo>
                        <a:pt x="1497" y="699"/>
                        <a:pt x="1295" y="758"/>
                        <a:pt x="1149" y="758"/>
                      </a:cubicBezTo>
                      <a:cubicBezTo>
                        <a:pt x="881" y="758"/>
                        <a:pt x="802" y="557"/>
                        <a:pt x="6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"/>
                <p:cNvSpPr/>
                <p:nvPr/>
              </p:nvSpPr>
              <p:spPr>
                <a:xfrm>
                  <a:off x="669089" y="404672"/>
                  <a:ext cx="94385" cy="94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" h="1816" extrusionOk="0">
                      <a:moveTo>
                        <a:pt x="605" y="1"/>
                      </a:moveTo>
                      <a:cubicBezTo>
                        <a:pt x="871" y="871"/>
                        <a:pt x="847" y="896"/>
                        <a:pt x="0" y="1210"/>
                      </a:cubicBezTo>
                      <a:cubicBezTo>
                        <a:pt x="311" y="1117"/>
                        <a:pt x="515" y="1057"/>
                        <a:pt x="663" y="1057"/>
                      </a:cubicBezTo>
                      <a:cubicBezTo>
                        <a:pt x="935" y="1057"/>
                        <a:pt x="1014" y="1258"/>
                        <a:pt x="1210" y="1815"/>
                      </a:cubicBezTo>
                      <a:cubicBezTo>
                        <a:pt x="944" y="932"/>
                        <a:pt x="956" y="908"/>
                        <a:pt x="1815" y="605"/>
                      </a:cubicBezTo>
                      <a:lnTo>
                        <a:pt x="1815" y="605"/>
                      </a:lnTo>
                      <a:cubicBezTo>
                        <a:pt x="1504" y="699"/>
                        <a:pt x="1300" y="758"/>
                        <a:pt x="1152" y="758"/>
                      </a:cubicBezTo>
                      <a:cubicBezTo>
                        <a:pt x="880" y="758"/>
                        <a:pt x="801" y="557"/>
                        <a:pt x="60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"/>
                <p:cNvSpPr/>
                <p:nvPr/>
              </p:nvSpPr>
              <p:spPr>
                <a:xfrm>
                  <a:off x="1168567" y="302749"/>
                  <a:ext cx="57879" cy="58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" h="1126" extrusionOk="0">
                      <a:moveTo>
                        <a:pt x="375" y="1"/>
                      </a:moveTo>
                      <a:cubicBezTo>
                        <a:pt x="532" y="545"/>
                        <a:pt x="520" y="557"/>
                        <a:pt x="0" y="751"/>
                      </a:cubicBezTo>
                      <a:cubicBezTo>
                        <a:pt x="187" y="695"/>
                        <a:pt x="310" y="660"/>
                        <a:pt x="399" y="660"/>
                      </a:cubicBezTo>
                      <a:cubicBezTo>
                        <a:pt x="563" y="660"/>
                        <a:pt x="613" y="781"/>
                        <a:pt x="738" y="1126"/>
                      </a:cubicBezTo>
                      <a:cubicBezTo>
                        <a:pt x="581" y="581"/>
                        <a:pt x="581" y="569"/>
                        <a:pt x="1113" y="388"/>
                      </a:cubicBezTo>
                      <a:lnTo>
                        <a:pt x="1113" y="388"/>
                      </a:lnTo>
                      <a:cubicBezTo>
                        <a:pt x="931" y="442"/>
                        <a:pt x="808" y="476"/>
                        <a:pt x="718" y="476"/>
                      </a:cubicBezTo>
                      <a:cubicBezTo>
                        <a:pt x="546" y="476"/>
                        <a:pt x="494" y="351"/>
                        <a:pt x="37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3"/>
                <p:cNvSpPr/>
                <p:nvPr/>
              </p:nvSpPr>
              <p:spPr>
                <a:xfrm>
                  <a:off x="1004969" y="928017"/>
                  <a:ext cx="6968" cy="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110" extrusionOk="0">
                      <a:moveTo>
                        <a:pt x="73" y="1"/>
                      </a:moveTo>
                      <a:cubicBezTo>
                        <a:pt x="1" y="1"/>
                        <a:pt x="1" y="110"/>
                        <a:pt x="73" y="110"/>
                      </a:cubicBezTo>
                      <a:cubicBezTo>
                        <a:pt x="134" y="110"/>
                        <a:pt x="134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3"/>
                <p:cNvSpPr/>
                <p:nvPr/>
              </p:nvSpPr>
              <p:spPr>
                <a:xfrm>
                  <a:off x="1041474" y="899104"/>
                  <a:ext cx="10765" cy="7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146" extrusionOk="0">
                      <a:moveTo>
                        <a:pt x="97" y="1"/>
                      </a:moveTo>
                      <a:cubicBezTo>
                        <a:pt x="0" y="1"/>
                        <a:pt x="0" y="146"/>
                        <a:pt x="97" y="146"/>
                      </a:cubicBezTo>
                      <a:cubicBezTo>
                        <a:pt x="206" y="146"/>
                        <a:pt x="206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3"/>
                <p:cNvSpPr/>
                <p:nvPr/>
              </p:nvSpPr>
              <p:spPr>
                <a:xfrm>
                  <a:off x="1112769" y="911949"/>
                  <a:ext cx="23037" cy="20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95" extrusionOk="0">
                      <a:moveTo>
                        <a:pt x="178" y="274"/>
                      </a:moveTo>
                      <a:lnTo>
                        <a:pt x="190" y="298"/>
                      </a:lnTo>
                      <a:lnTo>
                        <a:pt x="154" y="298"/>
                      </a:lnTo>
                      <a:lnTo>
                        <a:pt x="137" y="275"/>
                      </a:lnTo>
                      <a:lnTo>
                        <a:pt x="137" y="275"/>
                      </a:lnTo>
                      <a:cubicBezTo>
                        <a:pt x="142" y="276"/>
                        <a:pt x="148" y="276"/>
                        <a:pt x="154" y="276"/>
                      </a:cubicBezTo>
                      <a:cubicBezTo>
                        <a:pt x="162" y="276"/>
                        <a:pt x="170" y="275"/>
                        <a:pt x="178" y="274"/>
                      </a:cubicBezTo>
                      <a:close/>
                      <a:moveTo>
                        <a:pt x="215" y="1"/>
                      </a:moveTo>
                      <a:cubicBezTo>
                        <a:pt x="199" y="1"/>
                        <a:pt x="183" y="3"/>
                        <a:pt x="166" y="8"/>
                      </a:cubicBezTo>
                      <a:cubicBezTo>
                        <a:pt x="144" y="13"/>
                        <a:pt x="124" y="21"/>
                        <a:pt x="107" y="32"/>
                      </a:cubicBezTo>
                      <a:lnTo>
                        <a:pt x="107" y="32"/>
                      </a:lnTo>
                      <a:cubicBezTo>
                        <a:pt x="96" y="35"/>
                        <a:pt x="87" y="38"/>
                        <a:pt x="81" y="44"/>
                      </a:cubicBezTo>
                      <a:cubicBezTo>
                        <a:pt x="0" y="88"/>
                        <a:pt x="4" y="172"/>
                        <a:pt x="50" y="226"/>
                      </a:cubicBezTo>
                      <a:lnTo>
                        <a:pt x="50" y="226"/>
                      </a:lnTo>
                      <a:cubicBezTo>
                        <a:pt x="55" y="268"/>
                        <a:pt x="76" y="308"/>
                        <a:pt x="107" y="336"/>
                      </a:cubicBezTo>
                      <a:lnTo>
                        <a:pt x="107" y="336"/>
                      </a:lnTo>
                      <a:cubicBezTo>
                        <a:pt x="129" y="373"/>
                        <a:pt x="168" y="395"/>
                        <a:pt x="214" y="395"/>
                      </a:cubicBezTo>
                      <a:cubicBezTo>
                        <a:pt x="250" y="395"/>
                        <a:pt x="287" y="383"/>
                        <a:pt x="311" y="358"/>
                      </a:cubicBezTo>
                      <a:cubicBezTo>
                        <a:pt x="329" y="341"/>
                        <a:pt x="372" y="278"/>
                        <a:pt x="366" y="278"/>
                      </a:cubicBezTo>
                      <a:lnTo>
                        <a:pt x="366" y="278"/>
                      </a:lnTo>
                      <a:cubicBezTo>
                        <a:pt x="365" y="278"/>
                        <a:pt x="363" y="280"/>
                        <a:pt x="359" y="284"/>
                      </a:cubicBezTo>
                      <a:lnTo>
                        <a:pt x="359" y="284"/>
                      </a:lnTo>
                      <a:cubicBezTo>
                        <a:pt x="442" y="171"/>
                        <a:pt x="356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3"/>
                <p:cNvSpPr/>
                <p:nvPr/>
              </p:nvSpPr>
              <p:spPr>
                <a:xfrm>
                  <a:off x="1163522" y="895984"/>
                  <a:ext cx="11337" cy="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170" extrusionOk="0">
                      <a:moveTo>
                        <a:pt x="109" y="0"/>
                      </a:moveTo>
                      <a:cubicBezTo>
                        <a:pt x="0" y="0"/>
                        <a:pt x="0" y="169"/>
                        <a:pt x="109" y="169"/>
                      </a:cubicBezTo>
                      <a:cubicBezTo>
                        <a:pt x="218" y="169"/>
                        <a:pt x="218" y="0"/>
                        <a:pt x="10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3"/>
                <p:cNvSpPr/>
                <p:nvPr/>
              </p:nvSpPr>
              <p:spPr>
                <a:xfrm>
                  <a:off x="1064771" y="862599"/>
                  <a:ext cx="32086" cy="2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461" extrusionOk="0">
                      <a:moveTo>
                        <a:pt x="290" y="1"/>
                      </a:moveTo>
                      <a:cubicBezTo>
                        <a:pt x="0" y="1"/>
                        <a:pt x="0" y="449"/>
                        <a:pt x="290" y="449"/>
                      </a:cubicBezTo>
                      <a:lnTo>
                        <a:pt x="290" y="461"/>
                      </a:lnTo>
                      <a:lnTo>
                        <a:pt x="315" y="461"/>
                      </a:lnTo>
                      <a:cubicBezTo>
                        <a:pt x="617" y="461"/>
                        <a:pt x="617" y="1"/>
                        <a:pt x="3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3"/>
                <p:cNvSpPr/>
                <p:nvPr/>
              </p:nvSpPr>
              <p:spPr>
                <a:xfrm>
                  <a:off x="1223896" y="924897"/>
                  <a:ext cx="22673" cy="1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28" extrusionOk="0">
                      <a:moveTo>
                        <a:pt x="218" y="1"/>
                      </a:moveTo>
                      <a:cubicBezTo>
                        <a:pt x="1" y="1"/>
                        <a:pt x="1" y="327"/>
                        <a:pt x="218" y="327"/>
                      </a:cubicBezTo>
                      <a:cubicBezTo>
                        <a:pt x="436" y="327"/>
                        <a:pt x="436" y="1"/>
                        <a:pt x="21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3"/>
                <p:cNvSpPr/>
                <p:nvPr/>
              </p:nvSpPr>
              <p:spPr>
                <a:xfrm>
                  <a:off x="1206268" y="875808"/>
                  <a:ext cx="22101" cy="18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" h="352" extrusionOk="0">
                      <a:moveTo>
                        <a:pt x="219" y="1"/>
                      </a:moveTo>
                      <a:cubicBezTo>
                        <a:pt x="1" y="25"/>
                        <a:pt x="1" y="328"/>
                        <a:pt x="219" y="352"/>
                      </a:cubicBezTo>
                      <a:cubicBezTo>
                        <a:pt x="424" y="328"/>
                        <a:pt x="424" y="25"/>
                        <a:pt x="21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3"/>
                <p:cNvSpPr/>
                <p:nvPr/>
              </p:nvSpPr>
              <p:spPr>
                <a:xfrm>
                  <a:off x="1044594" y="873311"/>
                  <a:ext cx="24597" cy="18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" h="352" extrusionOk="0">
                      <a:moveTo>
                        <a:pt x="243" y="1"/>
                      </a:moveTo>
                      <a:cubicBezTo>
                        <a:pt x="1" y="1"/>
                        <a:pt x="1" y="351"/>
                        <a:pt x="243" y="351"/>
                      </a:cubicBezTo>
                      <a:cubicBezTo>
                        <a:pt x="473" y="351"/>
                        <a:pt x="473" y="1"/>
                        <a:pt x="2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3"/>
                <p:cNvSpPr/>
                <p:nvPr/>
              </p:nvSpPr>
              <p:spPr>
                <a:xfrm>
                  <a:off x="955931" y="908465"/>
                  <a:ext cx="29225" cy="24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467" extrusionOk="0">
                      <a:moveTo>
                        <a:pt x="217" y="0"/>
                      </a:moveTo>
                      <a:cubicBezTo>
                        <a:pt x="141" y="0"/>
                        <a:pt x="73" y="35"/>
                        <a:pt x="49" y="123"/>
                      </a:cubicBezTo>
                      <a:cubicBezTo>
                        <a:pt x="37" y="135"/>
                        <a:pt x="37" y="159"/>
                        <a:pt x="24" y="183"/>
                      </a:cubicBezTo>
                      <a:cubicBezTo>
                        <a:pt x="0" y="280"/>
                        <a:pt x="49" y="377"/>
                        <a:pt x="133" y="437"/>
                      </a:cubicBezTo>
                      <a:cubicBezTo>
                        <a:pt x="167" y="457"/>
                        <a:pt x="205" y="466"/>
                        <a:pt x="243" y="466"/>
                      </a:cubicBezTo>
                      <a:cubicBezTo>
                        <a:pt x="299" y="466"/>
                        <a:pt x="356" y="445"/>
                        <a:pt x="399" y="401"/>
                      </a:cubicBezTo>
                      <a:cubicBezTo>
                        <a:pt x="424" y="365"/>
                        <a:pt x="448" y="329"/>
                        <a:pt x="472" y="292"/>
                      </a:cubicBezTo>
                      <a:cubicBezTo>
                        <a:pt x="561" y="146"/>
                        <a:pt x="373" y="0"/>
                        <a:pt x="21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3"/>
                <p:cNvSpPr/>
                <p:nvPr/>
              </p:nvSpPr>
              <p:spPr>
                <a:xfrm>
                  <a:off x="-152337" y="-50625"/>
                  <a:ext cx="2586475" cy="2389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1" h="41712" extrusionOk="0">
                      <a:moveTo>
                        <a:pt x="13338" y="9583"/>
                      </a:moveTo>
                      <a:cubicBezTo>
                        <a:pt x="13314" y="9598"/>
                        <a:pt x="13290" y="9612"/>
                        <a:pt x="13266" y="9627"/>
                      </a:cubicBezTo>
                      <a:lnTo>
                        <a:pt x="13266" y="9627"/>
                      </a:lnTo>
                      <a:cubicBezTo>
                        <a:pt x="13290" y="9612"/>
                        <a:pt x="13314" y="9598"/>
                        <a:pt x="13338" y="9583"/>
                      </a:cubicBezTo>
                      <a:close/>
                      <a:moveTo>
                        <a:pt x="19948" y="0"/>
                      </a:moveTo>
                      <a:cubicBezTo>
                        <a:pt x="12481" y="0"/>
                        <a:pt x="4987" y="4289"/>
                        <a:pt x="1689" y="11434"/>
                      </a:cubicBezTo>
                      <a:cubicBezTo>
                        <a:pt x="2270" y="10515"/>
                        <a:pt x="2923" y="9631"/>
                        <a:pt x="3637" y="8809"/>
                      </a:cubicBezTo>
                      <a:lnTo>
                        <a:pt x="3637" y="8809"/>
                      </a:lnTo>
                      <a:cubicBezTo>
                        <a:pt x="3407" y="9172"/>
                        <a:pt x="3189" y="9535"/>
                        <a:pt x="2959" y="9898"/>
                      </a:cubicBezTo>
                      <a:cubicBezTo>
                        <a:pt x="6381" y="5050"/>
                        <a:pt x="13084" y="2282"/>
                        <a:pt x="19513" y="2282"/>
                      </a:cubicBezTo>
                      <a:cubicBezTo>
                        <a:pt x="26880" y="2282"/>
                        <a:pt x="33887" y="5916"/>
                        <a:pt x="35185" y="14216"/>
                      </a:cubicBezTo>
                      <a:cubicBezTo>
                        <a:pt x="35137" y="13926"/>
                        <a:pt x="35088" y="13648"/>
                        <a:pt x="35028" y="13369"/>
                      </a:cubicBezTo>
                      <a:lnTo>
                        <a:pt x="35028" y="13369"/>
                      </a:lnTo>
                      <a:cubicBezTo>
                        <a:pt x="35851" y="18123"/>
                        <a:pt x="34701" y="23639"/>
                        <a:pt x="30298" y="26264"/>
                      </a:cubicBezTo>
                      <a:cubicBezTo>
                        <a:pt x="28832" y="27141"/>
                        <a:pt x="27070" y="27569"/>
                        <a:pt x="25314" y="27569"/>
                      </a:cubicBezTo>
                      <a:cubicBezTo>
                        <a:pt x="20910" y="27569"/>
                        <a:pt x="16535" y="24877"/>
                        <a:pt x="16907" y="19793"/>
                      </a:cubicBezTo>
                      <a:lnTo>
                        <a:pt x="16907" y="19793"/>
                      </a:lnTo>
                      <a:cubicBezTo>
                        <a:pt x="17374" y="23874"/>
                        <a:pt x="20170" y="25607"/>
                        <a:pt x="23197" y="25607"/>
                      </a:cubicBezTo>
                      <a:cubicBezTo>
                        <a:pt x="26290" y="25607"/>
                        <a:pt x="29625" y="23798"/>
                        <a:pt x="30963" y="20833"/>
                      </a:cubicBezTo>
                      <a:cubicBezTo>
                        <a:pt x="33613" y="14978"/>
                        <a:pt x="29173" y="7938"/>
                        <a:pt x="23258" y="6365"/>
                      </a:cubicBezTo>
                      <a:cubicBezTo>
                        <a:pt x="22129" y="6069"/>
                        <a:pt x="20990" y="5929"/>
                        <a:pt x="19860" y="5929"/>
                      </a:cubicBezTo>
                      <a:cubicBezTo>
                        <a:pt x="13603" y="5929"/>
                        <a:pt x="7645" y="10227"/>
                        <a:pt x="5524" y="16140"/>
                      </a:cubicBezTo>
                      <a:cubicBezTo>
                        <a:pt x="1205" y="28188"/>
                        <a:pt x="10822" y="41071"/>
                        <a:pt x="23197" y="41712"/>
                      </a:cubicBezTo>
                      <a:cubicBezTo>
                        <a:pt x="22133" y="41506"/>
                        <a:pt x="21068" y="41228"/>
                        <a:pt x="20040" y="40865"/>
                      </a:cubicBezTo>
                      <a:lnTo>
                        <a:pt x="20040" y="40865"/>
                      </a:lnTo>
                      <a:cubicBezTo>
                        <a:pt x="20463" y="40950"/>
                        <a:pt x="20875" y="41022"/>
                        <a:pt x="21310" y="41095"/>
                      </a:cubicBezTo>
                      <a:cubicBezTo>
                        <a:pt x="8991" y="38162"/>
                        <a:pt x="1" y="18035"/>
                        <a:pt x="12928" y="9835"/>
                      </a:cubicBezTo>
                      <a:lnTo>
                        <a:pt x="12928" y="9835"/>
                      </a:lnTo>
                      <a:cubicBezTo>
                        <a:pt x="15187" y="8521"/>
                        <a:pt x="17807" y="7724"/>
                        <a:pt x="20340" y="7724"/>
                      </a:cubicBezTo>
                      <a:cubicBezTo>
                        <a:pt x="23391" y="7724"/>
                        <a:pt x="26315" y="8881"/>
                        <a:pt x="28326" y="11688"/>
                      </a:cubicBezTo>
                      <a:cubicBezTo>
                        <a:pt x="31602" y="16259"/>
                        <a:pt x="30089" y="24890"/>
                        <a:pt x="23768" y="24890"/>
                      </a:cubicBezTo>
                      <a:cubicBezTo>
                        <a:pt x="23180" y="24890"/>
                        <a:pt x="22550" y="24815"/>
                        <a:pt x="21879" y="24656"/>
                      </a:cubicBezTo>
                      <a:lnTo>
                        <a:pt x="21879" y="24656"/>
                      </a:lnTo>
                      <a:cubicBezTo>
                        <a:pt x="22160" y="24683"/>
                        <a:pt x="22432" y="24696"/>
                        <a:pt x="22693" y="24696"/>
                      </a:cubicBezTo>
                      <a:cubicBezTo>
                        <a:pt x="30619" y="24696"/>
                        <a:pt x="29331" y="12656"/>
                        <a:pt x="21637" y="11930"/>
                      </a:cubicBezTo>
                      <a:cubicBezTo>
                        <a:pt x="21372" y="11905"/>
                        <a:pt x="21111" y="11894"/>
                        <a:pt x="20854" y="11894"/>
                      </a:cubicBezTo>
                      <a:cubicBezTo>
                        <a:pt x="14597" y="11894"/>
                        <a:pt x="10588" y="18934"/>
                        <a:pt x="11947" y="24813"/>
                      </a:cubicBezTo>
                      <a:cubicBezTo>
                        <a:pt x="13401" y="31070"/>
                        <a:pt x="19987" y="35037"/>
                        <a:pt x="26139" y="35037"/>
                      </a:cubicBezTo>
                      <a:cubicBezTo>
                        <a:pt x="26231" y="35037"/>
                        <a:pt x="26323" y="35036"/>
                        <a:pt x="26415" y="35035"/>
                      </a:cubicBezTo>
                      <a:cubicBezTo>
                        <a:pt x="35863" y="34865"/>
                        <a:pt x="43254" y="25551"/>
                        <a:pt x="43181" y="16490"/>
                      </a:cubicBezTo>
                      <a:cubicBezTo>
                        <a:pt x="43012" y="11373"/>
                        <a:pt x="41355" y="6462"/>
                        <a:pt x="37798" y="2700"/>
                      </a:cubicBezTo>
                      <a:lnTo>
                        <a:pt x="37798" y="2700"/>
                      </a:lnTo>
                      <a:cubicBezTo>
                        <a:pt x="38427" y="3583"/>
                        <a:pt x="38996" y="4515"/>
                        <a:pt x="39492" y="5494"/>
                      </a:cubicBezTo>
                      <a:cubicBezTo>
                        <a:pt x="39250" y="5144"/>
                        <a:pt x="38996" y="4805"/>
                        <a:pt x="38742" y="4454"/>
                      </a:cubicBezTo>
                      <a:lnTo>
                        <a:pt x="38742" y="4454"/>
                      </a:lnTo>
                      <a:cubicBezTo>
                        <a:pt x="45150" y="14341"/>
                        <a:pt x="39160" y="33163"/>
                        <a:pt x="26096" y="33163"/>
                      </a:cubicBezTo>
                      <a:cubicBezTo>
                        <a:pt x="25212" y="33163"/>
                        <a:pt x="24295" y="33077"/>
                        <a:pt x="23348" y="32896"/>
                      </a:cubicBezTo>
                      <a:lnTo>
                        <a:pt x="23348" y="32896"/>
                      </a:lnTo>
                      <a:cubicBezTo>
                        <a:pt x="17581" y="31559"/>
                        <a:pt x="12303" y="27014"/>
                        <a:pt x="13423" y="20579"/>
                      </a:cubicBezTo>
                      <a:cubicBezTo>
                        <a:pt x="14114" y="16579"/>
                        <a:pt x="18430" y="12904"/>
                        <a:pt x="22251" y="12904"/>
                      </a:cubicBezTo>
                      <a:cubicBezTo>
                        <a:pt x="24382" y="12904"/>
                        <a:pt x="26359" y="14047"/>
                        <a:pt x="27468" y="16914"/>
                      </a:cubicBezTo>
                      <a:cubicBezTo>
                        <a:pt x="26475" y="14674"/>
                        <a:pt x="24789" y="13747"/>
                        <a:pt x="23006" y="13747"/>
                      </a:cubicBezTo>
                      <a:cubicBezTo>
                        <a:pt x="18356" y="13747"/>
                        <a:pt x="13050" y="20056"/>
                        <a:pt x="17693" y="25853"/>
                      </a:cubicBezTo>
                      <a:cubicBezTo>
                        <a:pt x="19527" y="28145"/>
                        <a:pt x="22302" y="29180"/>
                        <a:pt x="25139" y="29180"/>
                      </a:cubicBezTo>
                      <a:cubicBezTo>
                        <a:pt x="28293" y="29180"/>
                        <a:pt x="31524" y="27902"/>
                        <a:pt x="33625" y="25648"/>
                      </a:cubicBezTo>
                      <a:cubicBezTo>
                        <a:pt x="39080" y="19781"/>
                        <a:pt x="37883" y="9922"/>
                        <a:pt x="32173" y="4684"/>
                      </a:cubicBezTo>
                      <a:cubicBezTo>
                        <a:pt x="28670" y="1466"/>
                        <a:pt x="24313" y="0"/>
                        <a:pt x="19948" y="0"/>
                      </a:cubicBezTo>
                      <a:close/>
                    </a:path>
                  </a:pathLst>
                </a:custGeom>
                <a:solidFill>
                  <a:schemeClr val="accent2">
                    <a:alpha val="27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62" name="Google Shape;1062;p3"/>
            <p:cNvGrpSpPr/>
            <p:nvPr/>
          </p:nvGrpSpPr>
          <p:grpSpPr>
            <a:xfrm>
              <a:off x="7335608" y="2845634"/>
              <a:ext cx="2735698" cy="2906951"/>
              <a:chOff x="7074538" y="2755486"/>
              <a:chExt cx="2010655" cy="2136521"/>
            </a:xfrm>
          </p:grpSpPr>
          <p:grpSp>
            <p:nvGrpSpPr>
              <p:cNvPr id="1063" name="Google Shape;1063;p3"/>
              <p:cNvGrpSpPr/>
              <p:nvPr/>
            </p:nvGrpSpPr>
            <p:grpSpPr>
              <a:xfrm flipH="1">
                <a:off x="7346152" y="2910434"/>
                <a:ext cx="1569582" cy="1981573"/>
                <a:chOff x="146217" y="2712579"/>
                <a:chExt cx="1552966" cy="1960401"/>
              </a:xfrm>
            </p:grpSpPr>
            <p:grpSp>
              <p:nvGrpSpPr>
                <p:cNvPr id="1064" name="Google Shape;1064;p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065" name="Google Shape;1065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6" name="Google Shape;1066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7" name="Google Shape;1067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8" name="Google Shape;1068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9" name="Google Shape;1069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0" name="Google Shape;1070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1" name="Google Shape;1071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2" name="Google Shape;1072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3" name="Google Shape;1073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4" name="Google Shape;1074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5" name="Google Shape;1075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6" name="Google Shape;1076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7" name="Google Shape;1077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8" name="Google Shape;1078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79" name="Google Shape;1079;p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080" name="Google Shape;1080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1" name="Google Shape;1081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2" name="Google Shape;1082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3" name="Google Shape;1083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4" name="Google Shape;1084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5" name="Google Shape;1085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6" name="Google Shape;1086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7" name="Google Shape;1087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8" name="Google Shape;1088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9" name="Google Shape;1089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0" name="Google Shape;1090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1" name="Google Shape;1091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2" name="Google Shape;1092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3" name="Google Shape;1093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94" name="Google Shape;1094;p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095" name="Google Shape;1095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6" name="Google Shape;1096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7" name="Google Shape;1097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8" name="Google Shape;1098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9" name="Google Shape;1099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0" name="Google Shape;1100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1" name="Google Shape;1101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2" name="Google Shape;1102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3" name="Google Shape;1103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4" name="Google Shape;1104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5" name="Google Shape;1105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6" name="Google Shape;1106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7" name="Google Shape;1107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8" name="Google Shape;1108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09" name="Google Shape;1109;p3"/>
              <p:cNvSpPr/>
              <p:nvPr/>
            </p:nvSpPr>
            <p:spPr>
              <a:xfrm>
                <a:off x="7161230" y="2910343"/>
                <a:ext cx="1870244" cy="1349511"/>
              </a:xfrm>
              <a:custGeom>
                <a:avLst/>
                <a:gdLst/>
                <a:ahLst/>
                <a:cxnLst/>
                <a:rect l="l" t="t" r="r" b="b"/>
                <a:pathLst>
                  <a:path w="16610" h="11985" extrusionOk="0">
                    <a:moveTo>
                      <a:pt x="9059" y="0"/>
                    </a:moveTo>
                    <a:cubicBezTo>
                      <a:pt x="7874" y="0"/>
                      <a:pt x="6703" y="379"/>
                      <a:pt x="5722" y="1117"/>
                    </a:cubicBezTo>
                    <a:cubicBezTo>
                      <a:pt x="4694" y="1903"/>
                      <a:pt x="4004" y="3064"/>
                      <a:pt x="3799" y="4346"/>
                    </a:cubicBezTo>
                    <a:cubicBezTo>
                      <a:pt x="3654" y="5423"/>
                      <a:pt x="4113" y="6621"/>
                      <a:pt x="4972" y="7371"/>
                    </a:cubicBezTo>
                    <a:cubicBezTo>
                      <a:pt x="5537" y="7872"/>
                      <a:pt x="6191" y="8133"/>
                      <a:pt x="6857" y="8133"/>
                    </a:cubicBezTo>
                    <a:cubicBezTo>
                      <a:pt x="7075" y="8133"/>
                      <a:pt x="7295" y="8105"/>
                      <a:pt x="7512" y="8048"/>
                    </a:cubicBezTo>
                    <a:cubicBezTo>
                      <a:pt x="7633" y="8012"/>
                      <a:pt x="7754" y="7951"/>
                      <a:pt x="7863" y="7879"/>
                    </a:cubicBezTo>
                    <a:cubicBezTo>
                      <a:pt x="8178" y="7637"/>
                      <a:pt x="8359" y="7238"/>
                      <a:pt x="8541" y="6863"/>
                    </a:cubicBezTo>
                    <a:cubicBezTo>
                      <a:pt x="8698" y="6524"/>
                      <a:pt x="8855" y="6197"/>
                      <a:pt x="9097" y="6004"/>
                    </a:cubicBezTo>
                    <a:cubicBezTo>
                      <a:pt x="9234" y="5896"/>
                      <a:pt x="9402" y="5836"/>
                      <a:pt x="9577" y="5836"/>
                    </a:cubicBezTo>
                    <a:cubicBezTo>
                      <a:pt x="9618" y="5836"/>
                      <a:pt x="9660" y="5839"/>
                      <a:pt x="9702" y="5846"/>
                    </a:cubicBezTo>
                    <a:cubicBezTo>
                      <a:pt x="10246" y="5895"/>
                      <a:pt x="10718" y="6246"/>
                      <a:pt x="10936" y="6742"/>
                    </a:cubicBezTo>
                    <a:cubicBezTo>
                      <a:pt x="11371" y="7758"/>
                      <a:pt x="10900" y="9403"/>
                      <a:pt x="10210" y="10346"/>
                    </a:cubicBezTo>
                    <a:cubicBezTo>
                      <a:pt x="10053" y="10528"/>
                      <a:pt x="9871" y="10685"/>
                      <a:pt x="9690" y="10830"/>
                    </a:cubicBezTo>
                    <a:cubicBezTo>
                      <a:pt x="8621" y="11648"/>
                      <a:pt x="7295" y="11838"/>
                      <a:pt x="6167" y="11838"/>
                    </a:cubicBezTo>
                    <a:cubicBezTo>
                      <a:pt x="5828" y="11838"/>
                      <a:pt x="5506" y="11820"/>
                      <a:pt x="5214" y="11798"/>
                    </a:cubicBezTo>
                    <a:cubicBezTo>
                      <a:pt x="2783" y="11375"/>
                      <a:pt x="908" y="9488"/>
                      <a:pt x="0" y="7649"/>
                    </a:cubicBezTo>
                    <a:lnTo>
                      <a:pt x="0" y="7649"/>
                    </a:lnTo>
                    <a:cubicBezTo>
                      <a:pt x="1011" y="10334"/>
                      <a:pt x="3570" y="11984"/>
                      <a:pt x="6284" y="11984"/>
                    </a:cubicBezTo>
                    <a:cubicBezTo>
                      <a:pt x="7079" y="11984"/>
                      <a:pt x="7887" y="11843"/>
                      <a:pt x="8674" y="11544"/>
                    </a:cubicBezTo>
                    <a:cubicBezTo>
                      <a:pt x="9049" y="11387"/>
                      <a:pt x="9412" y="11181"/>
                      <a:pt x="9738" y="10927"/>
                    </a:cubicBezTo>
                    <a:cubicBezTo>
                      <a:pt x="10754" y="10165"/>
                      <a:pt x="11383" y="9016"/>
                      <a:pt x="11468" y="7758"/>
                    </a:cubicBezTo>
                    <a:cubicBezTo>
                      <a:pt x="11420" y="6258"/>
                      <a:pt x="10815" y="5121"/>
                      <a:pt x="9823" y="4649"/>
                    </a:cubicBezTo>
                    <a:cubicBezTo>
                      <a:pt x="9508" y="4491"/>
                      <a:pt x="9186" y="4414"/>
                      <a:pt x="8873" y="4414"/>
                    </a:cubicBezTo>
                    <a:cubicBezTo>
                      <a:pt x="8465" y="4414"/>
                      <a:pt x="8073" y="4546"/>
                      <a:pt x="7730" y="4806"/>
                    </a:cubicBezTo>
                    <a:cubicBezTo>
                      <a:pt x="7271" y="5181"/>
                      <a:pt x="6944" y="5701"/>
                      <a:pt x="6787" y="6270"/>
                    </a:cubicBezTo>
                    <a:cubicBezTo>
                      <a:pt x="6750" y="6439"/>
                      <a:pt x="6666" y="6584"/>
                      <a:pt x="6533" y="6681"/>
                    </a:cubicBezTo>
                    <a:cubicBezTo>
                      <a:pt x="6407" y="6778"/>
                      <a:pt x="6258" y="6818"/>
                      <a:pt x="6100" y="6818"/>
                    </a:cubicBezTo>
                    <a:cubicBezTo>
                      <a:pt x="5742" y="6818"/>
                      <a:pt x="5338" y="6610"/>
                      <a:pt x="5045" y="6367"/>
                    </a:cubicBezTo>
                    <a:lnTo>
                      <a:pt x="5033" y="6354"/>
                    </a:lnTo>
                    <a:cubicBezTo>
                      <a:pt x="4331" y="5677"/>
                      <a:pt x="4089" y="4613"/>
                      <a:pt x="4379" y="3427"/>
                    </a:cubicBezTo>
                    <a:cubicBezTo>
                      <a:pt x="4646" y="2532"/>
                      <a:pt x="5190" y="1734"/>
                      <a:pt x="5928" y="1165"/>
                    </a:cubicBezTo>
                    <a:cubicBezTo>
                      <a:pt x="6768" y="525"/>
                      <a:pt x="7830" y="207"/>
                      <a:pt x="8942" y="207"/>
                    </a:cubicBezTo>
                    <a:cubicBezTo>
                      <a:pt x="10122" y="207"/>
                      <a:pt x="11359" y="564"/>
                      <a:pt x="12448" y="1274"/>
                    </a:cubicBezTo>
                    <a:cubicBezTo>
                      <a:pt x="15968" y="3475"/>
                      <a:pt x="16609" y="7540"/>
                      <a:pt x="15521" y="11205"/>
                    </a:cubicBezTo>
                    <a:cubicBezTo>
                      <a:pt x="16246" y="9354"/>
                      <a:pt x="16343" y="7322"/>
                      <a:pt x="15811" y="5411"/>
                    </a:cubicBezTo>
                    <a:cubicBezTo>
                      <a:pt x="15133" y="3064"/>
                      <a:pt x="13476" y="1286"/>
                      <a:pt x="11142" y="403"/>
                    </a:cubicBezTo>
                    <a:cubicBezTo>
                      <a:pt x="10467" y="133"/>
                      <a:pt x="9761" y="0"/>
                      <a:pt x="9059" y="0"/>
                    </a:cubicBezTo>
                    <a:close/>
                  </a:path>
                </a:pathLst>
              </a:custGeom>
              <a:solidFill>
                <a:schemeClr val="accent2">
                  <a:alpha val="272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0" name="Google Shape;1110;p3"/>
              <p:cNvGrpSpPr/>
              <p:nvPr/>
            </p:nvGrpSpPr>
            <p:grpSpPr>
              <a:xfrm rot="-4586846" flipH="1">
                <a:off x="7577630" y="2882375"/>
                <a:ext cx="1351919" cy="1384943"/>
                <a:chOff x="146217" y="2712579"/>
                <a:chExt cx="1552966" cy="1960401"/>
              </a:xfrm>
            </p:grpSpPr>
            <p:grpSp>
              <p:nvGrpSpPr>
                <p:cNvPr id="1111" name="Google Shape;1111;p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112" name="Google Shape;1112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3" name="Google Shape;1113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4" name="Google Shape;1114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5" name="Google Shape;1115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6" name="Google Shape;1116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7" name="Google Shape;1117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8" name="Google Shape;1118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9" name="Google Shape;1119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0" name="Google Shape;1120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1" name="Google Shape;1121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2" name="Google Shape;1122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3" name="Google Shape;1123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4" name="Google Shape;1124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5" name="Google Shape;1125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26" name="Google Shape;1126;p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127" name="Google Shape;1127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8" name="Google Shape;1128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9" name="Google Shape;1129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0" name="Google Shape;1130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1" name="Google Shape;1131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2" name="Google Shape;1132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3" name="Google Shape;1133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4" name="Google Shape;1134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5" name="Google Shape;1135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6" name="Google Shape;1136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7" name="Google Shape;1137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8" name="Google Shape;1138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9" name="Google Shape;1139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40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41" name="Google Shape;1141;p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142" name="Google Shape;1142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5" name="Google Shape;1145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6" name="Google Shape;1146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7" name="Google Shape;1147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8" name="Google Shape;1148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49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53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54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156" name="Google Shape;1156;p3"/>
              <p:cNvGrpSpPr/>
              <p:nvPr/>
            </p:nvGrpSpPr>
            <p:grpSpPr>
              <a:xfrm rot="5833908" flipH="1">
                <a:off x="7188987" y="2833692"/>
                <a:ext cx="1612381" cy="1651433"/>
                <a:chOff x="146217" y="2712579"/>
                <a:chExt cx="1552966" cy="1960401"/>
              </a:xfrm>
            </p:grpSpPr>
            <p:grpSp>
              <p:nvGrpSpPr>
                <p:cNvPr id="1157" name="Google Shape;1157;p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158" name="Google Shape;1158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0" name="Google Shape;1160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1" name="Google Shape;1161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" name="Google Shape;1162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" name="Google Shape;1163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4" name="Google Shape;1164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5" name="Google Shape;1165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6" name="Google Shape;1166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7" name="Google Shape;1167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8" name="Google Shape;1168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9" name="Google Shape;1169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0" name="Google Shape;1170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1" name="Google Shape;1171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72" name="Google Shape;1172;p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173" name="Google Shape;1173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4" name="Google Shape;1174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5" name="Google Shape;1175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6" name="Google Shape;1176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0" name="Google Shape;1180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81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85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86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87" name="Google Shape;1187;p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188" name="Google Shape;1188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89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2" name="Google Shape;1192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02" name="Google Shape;1202;p3"/>
              <p:cNvGrpSpPr/>
              <p:nvPr/>
            </p:nvGrpSpPr>
            <p:grpSpPr>
              <a:xfrm>
                <a:off x="7351673" y="2996434"/>
                <a:ext cx="1612289" cy="1651638"/>
                <a:chOff x="146217" y="2712579"/>
                <a:chExt cx="1552966" cy="1960401"/>
              </a:xfrm>
            </p:grpSpPr>
            <p:grpSp>
              <p:nvGrpSpPr>
                <p:cNvPr id="1203" name="Google Shape;1203;p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204" name="Google Shape;1204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5" name="Google Shape;1205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6" name="Google Shape;1206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7" name="Google Shape;1207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8" name="Google Shape;1208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9" name="Google Shape;1209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0" name="Google Shape;1210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1" name="Google Shape;1211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2" name="Google Shape;1212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3" name="Google Shape;1213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4" name="Google Shape;1214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5" name="Google Shape;1215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6" name="Google Shape;1216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7" name="Google Shape;1217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18" name="Google Shape;1218;p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219" name="Google Shape;1219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0" name="Google Shape;1220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1" name="Google Shape;1221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2" name="Google Shape;1222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3" name="Google Shape;1223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4" name="Google Shape;1224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5" name="Google Shape;1225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6" name="Google Shape;1226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7" name="Google Shape;1227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8" name="Google Shape;1228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9" name="Google Shape;1229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0" name="Google Shape;1230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1" name="Google Shape;1231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2" name="Google Shape;1232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33" name="Google Shape;1233;p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234" name="Google Shape;1234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5" name="Google Shape;1235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6" name="Google Shape;1236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7" name="Google Shape;1237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8" name="Google Shape;1238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9" name="Google Shape;1239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0" name="Google Shape;1240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1" name="Google Shape;1241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2" name="Google Shape;1242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3" name="Google Shape;1243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4" name="Google Shape;1244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5" name="Google Shape;1245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7" name="Google Shape;1247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248" name="Google Shape;1248;p3"/>
          <p:cNvSpPr txBox="1">
            <a:spLocks noGrp="1"/>
          </p:cNvSpPr>
          <p:nvPr>
            <p:ph type="title"/>
          </p:nvPr>
        </p:nvSpPr>
        <p:spPr>
          <a:xfrm>
            <a:off x="2691300" y="1289225"/>
            <a:ext cx="3761400" cy="15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9" name="Google Shape;1249;p3"/>
          <p:cNvSpPr txBox="1">
            <a:spLocks noGrp="1"/>
          </p:cNvSpPr>
          <p:nvPr>
            <p:ph type="subTitle" idx="1"/>
          </p:nvPr>
        </p:nvSpPr>
        <p:spPr>
          <a:xfrm>
            <a:off x="2691300" y="3012450"/>
            <a:ext cx="3761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4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252" name="Google Shape;1252;p4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3" name="Google Shape;1253;p4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254" name="Google Shape;1254;p4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9" name="Google Shape;1279;p4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280" name="Google Shape;1280;p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6" name="Google Shape;1306;p4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6" name="Google Shape;1406;p4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407" name="Google Shape;1407;p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3" name="Google Shape;1433;p4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8" name="Google Shape;1438;p4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439" name="Google Shape;1439;p4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5" name="Google Shape;1465;p4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6" name="Google Shape;1466;p4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467" name="Google Shape;1467;p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3" name="Google Shape;1493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AutoNum type="arabicPeriod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494" name="Google Shape;1494;p4"/>
          <p:cNvGrpSpPr/>
          <p:nvPr/>
        </p:nvGrpSpPr>
        <p:grpSpPr>
          <a:xfrm>
            <a:off x="7742920" y="1797641"/>
            <a:ext cx="2037475" cy="3447946"/>
            <a:chOff x="7694395" y="1765291"/>
            <a:chExt cx="2037475" cy="3447946"/>
          </a:xfrm>
        </p:grpSpPr>
        <p:grpSp>
          <p:nvGrpSpPr>
            <p:cNvPr id="1495" name="Google Shape;1495;p4"/>
            <p:cNvGrpSpPr/>
            <p:nvPr/>
          </p:nvGrpSpPr>
          <p:grpSpPr>
            <a:xfrm rot="10800000" flipH="1">
              <a:off x="7694395" y="3068166"/>
              <a:ext cx="1699100" cy="2145071"/>
              <a:chOff x="146217" y="2712579"/>
              <a:chExt cx="1552966" cy="1960401"/>
            </a:xfrm>
          </p:grpSpPr>
          <p:grpSp>
            <p:nvGrpSpPr>
              <p:cNvPr id="1496" name="Google Shape;1496;p4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497" name="Google Shape;1497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11" name="Google Shape;1511;p4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512" name="Google Shape;1512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6" name="Google Shape;1526;p4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527" name="Google Shape;1527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41" name="Google Shape;1541;p4"/>
            <p:cNvGrpSpPr/>
            <p:nvPr/>
          </p:nvGrpSpPr>
          <p:grpSpPr>
            <a:xfrm rot="10800000" flipH="1">
              <a:off x="8032770" y="1765291"/>
              <a:ext cx="1699100" cy="2145071"/>
              <a:chOff x="146217" y="2712579"/>
              <a:chExt cx="1552966" cy="1960401"/>
            </a:xfrm>
          </p:grpSpPr>
          <p:grpSp>
            <p:nvGrpSpPr>
              <p:cNvPr id="1542" name="Google Shape;1542;p4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543" name="Google Shape;1543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7" name="Google Shape;1557;p4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558" name="Google Shape;1558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2" name="Google Shape;1572;p4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573" name="Google Shape;1573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87" name="Google Shape;158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4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7" name="Google Shape;4637;p14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4638" name="Google Shape;4638;p14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9" name="Google Shape;4639;p14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4640" name="Google Shape;4640;p14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1" name="Google Shape;4641;p14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2" name="Google Shape;4642;p14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3" name="Google Shape;4643;p14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4" name="Google Shape;4644;p14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5" name="Google Shape;4645;p14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6" name="Google Shape;4646;p14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7" name="Google Shape;4647;p14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8" name="Google Shape;4648;p14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9" name="Google Shape;4649;p14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0" name="Google Shape;4650;p14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1" name="Google Shape;4651;p14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2" name="Google Shape;4652;p14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3" name="Google Shape;4653;p14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4" name="Google Shape;4654;p14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5" name="Google Shape;4655;p14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6" name="Google Shape;4656;p14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7" name="Google Shape;4657;p14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8" name="Google Shape;4658;p14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9" name="Google Shape;4659;p14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0" name="Google Shape;4660;p14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1" name="Google Shape;4661;p14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2" name="Google Shape;4662;p14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3" name="Google Shape;4663;p14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4" name="Google Shape;4664;p14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5" name="Google Shape;4665;p14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4666" name="Google Shape;4666;p1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7" name="Google Shape;4667;p1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8" name="Google Shape;4668;p1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9" name="Google Shape;4669;p1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0" name="Google Shape;4670;p1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1" name="Google Shape;4671;p1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2" name="Google Shape;4672;p1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3" name="Google Shape;4673;p1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4" name="Google Shape;4674;p1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5" name="Google Shape;4675;p14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6" name="Google Shape;4676;p1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7" name="Google Shape;4677;p1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8" name="Google Shape;4678;p1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9" name="Google Shape;4679;p1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0" name="Google Shape;4680;p1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1" name="Google Shape;4681;p1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2" name="Google Shape;4682;p1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3" name="Google Shape;4683;p1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4" name="Google Shape;4684;p1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5" name="Google Shape;4685;p1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6" name="Google Shape;4686;p1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7" name="Google Shape;4687;p1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8" name="Google Shape;4688;p1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9" name="Google Shape;4689;p1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0" name="Google Shape;4690;p1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1" name="Google Shape;4691;p1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92" name="Google Shape;4692;p14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4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4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14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14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14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14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14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14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14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14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14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14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14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14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4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14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14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14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14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14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14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4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14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14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14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4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4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4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14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14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4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4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14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14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14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14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14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14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14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14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14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14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4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4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14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14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4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4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4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4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4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4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4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4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4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4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4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4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4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4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4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4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4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4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14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14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4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4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4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14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14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4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14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14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14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14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14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14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14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14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14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14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14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14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14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14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14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14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14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14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14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14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14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14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14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14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14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14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14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92" name="Google Shape;4792;p14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4793" name="Google Shape;4793;p1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4" name="Google Shape;4794;p1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5" name="Google Shape;4795;p1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6" name="Google Shape;4796;p1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7" name="Google Shape;4797;p1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8" name="Google Shape;4798;p1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9" name="Google Shape;4799;p1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0" name="Google Shape;4800;p1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1" name="Google Shape;4801;p1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2" name="Google Shape;4802;p1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1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1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5" name="Google Shape;4805;p1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6" name="Google Shape;4806;p1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1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1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1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1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1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1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1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1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1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1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1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1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19" name="Google Shape;4819;p14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14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14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14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14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4" name="Google Shape;4824;p14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4825" name="Google Shape;4825;p14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14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14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14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14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14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14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14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14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14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14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14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14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14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14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14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14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14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14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14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14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14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14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14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14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14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51" name="Google Shape;4851;p14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52" name="Google Shape;4852;p14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4853" name="Google Shape;4853;p1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1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1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1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1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1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1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1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1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1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1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1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1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1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1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1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1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1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1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1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1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1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1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1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1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1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79" name="Google Shape;4879;p14"/>
          <p:cNvGrpSpPr/>
          <p:nvPr/>
        </p:nvGrpSpPr>
        <p:grpSpPr>
          <a:xfrm>
            <a:off x="-466769" y="-458946"/>
            <a:ext cx="3825803" cy="2654234"/>
            <a:chOff x="-466769" y="-458946"/>
            <a:chExt cx="3825803" cy="2654234"/>
          </a:xfrm>
        </p:grpSpPr>
        <p:grpSp>
          <p:nvGrpSpPr>
            <p:cNvPr id="4880" name="Google Shape;4880;p14"/>
            <p:cNvGrpSpPr/>
            <p:nvPr/>
          </p:nvGrpSpPr>
          <p:grpSpPr>
            <a:xfrm flipH="1">
              <a:off x="-466769" y="50218"/>
              <a:ext cx="1699100" cy="2145071"/>
              <a:chOff x="146217" y="2712579"/>
              <a:chExt cx="1552966" cy="1960401"/>
            </a:xfrm>
          </p:grpSpPr>
          <p:grpSp>
            <p:nvGrpSpPr>
              <p:cNvPr id="4881" name="Google Shape;4881;p14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882" name="Google Shape;4882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3" name="Google Shape;4883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4" name="Google Shape;4884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5" name="Google Shape;4885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6" name="Google Shape;4886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7" name="Google Shape;4887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8" name="Google Shape;4888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9" name="Google Shape;4889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0" name="Google Shape;4890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1" name="Google Shape;4891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2" name="Google Shape;4892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3" name="Google Shape;4893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4" name="Google Shape;4894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5" name="Google Shape;4895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96" name="Google Shape;4896;p14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897" name="Google Shape;4897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8" name="Google Shape;4898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9" name="Google Shape;4899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0" name="Google Shape;4900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1" name="Google Shape;4901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2" name="Google Shape;4902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3" name="Google Shape;4903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4" name="Google Shape;4904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5" name="Google Shape;4905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6" name="Google Shape;4906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7" name="Google Shape;4907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8" name="Google Shape;4908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9" name="Google Shape;4909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0" name="Google Shape;4910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11" name="Google Shape;4911;p14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912" name="Google Shape;4912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3" name="Google Shape;4913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4" name="Google Shape;4914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5" name="Google Shape;4915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6" name="Google Shape;4916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8" name="Google Shape;4918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9" name="Google Shape;4919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0" name="Google Shape;4920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1" name="Google Shape;4921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2" name="Google Shape;4922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3" name="Google Shape;4923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5" name="Google Shape;4925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26" name="Google Shape;4926;p14"/>
            <p:cNvGrpSpPr/>
            <p:nvPr/>
          </p:nvGrpSpPr>
          <p:grpSpPr>
            <a:xfrm rot="4447765" flipH="1">
              <a:off x="1245495" y="-421036"/>
              <a:ext cx="1699108" cy="2145073"/>
              <a:chOff x="146217" y="2712579"/>
              <a:chExt cx="1552966" cy="1960401"/>
            </a:xfrm>
          </p:grpSpPr>
          <p:grpSp>
            <p:nvGrpSpPr>
              <p:cNvPr id="4927" name="Google Shape;4927;p14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928" name="Google Shape;4928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9" name="Google Shape;4929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4" name="Google Shape;4934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5" name="Google Shape;4935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6" name="Google Shape;4936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8" name="Google Shape;4938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9" name="Google Shape;4939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1" name="Google Shape;4941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42" name="Google Shape;4942;p14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943" name="Google Shape;4943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6" name="Google Shape;4946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7" name="Google Shape;4947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0" name="Google Shape;4950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1" name="Google Shape;4951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2" name="Google Shape;4952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5" name="Google Shape;4955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6" name="Google Shape;4956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57" name="Google Shape;4957;p14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958" name="Google Shape;4958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9" name="Google Shape;4959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0" name="Google Shape;4960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1" name="Google Shape;4961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2" name="Google Shape;4962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4" name="Google Shape;4964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5" name="Google Shape;4965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8" name="Google Shape;4968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9" name="Google Shape;4969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0" name="Google Shape;4970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1" name="Google Shape;4971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972" name="Google Shape;4972;p14"/>
          <p:cNvGrpSpPr/>
          <p:nvPr/>
        </p:nvGrpSpPr>
        <p:grpSpPr>
          <a:xfrm>
            <a:off x="7993668" y="4063296"/>
            <a:ext cx="1424466" cy="1367806"/>
            <a:chOff x="1328711" y="539500"/>
            <a:chExt cx="864465" cy="830130"/>
          </a:xfrm>
        </p:grpSpPr>
        <p:sp>
          <p:nvSpPr>
            <p:cNvPr id="4973" name="Google Shape;4973;p14"/>
            <p:cNvSpPr/>
            <p:nvPr/>
          </p:nvSpPr>
          <p:spPr>
            <a:xfrm>
              <a:off x="1401688" y="637364"/>
              <a:ext cx="260331" cy="277447"/>
            </a:xfrm>
            <a:custGeom>
              <a:avLst/>
              <a:gdLst/>
              <a:ahLst/>
              <a:cxnLst/>
              <a:rect l="l" t="t" r="r" b="b"/>
              <a:pathLst>
                <a:path w="4791" h="5106" fill="none" extrusionOk="0">
                  <a:moveTo>
                    <a:pt x="4791" y="0"/>
                  </a:moveTo>
                  <a:lnTo>
                    <a:pt x="2117" y="2843"/>
                  </a:lnTo>
                  <a:lnTo>
                    <a:pt x="1" y="5105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14"/>
            <p:cNvSpPr/>
            <p:nvPr/>
          </p:nvSpPr>
          <p:spPr>
            <a:xfrm>
              <a:off x="1516722" y="791795"/>
              <a:ext cx="239954" cy="554840"/>
            </a:xfrm>
            <a:custGeom>
              <a:avLst/>
              <a:gdLst/>
              <a:ahLst/>
              <a:cxnLst/>
              <a:rect l="l" t="t" r="r" b="b"/>
              <a:pathLst>
                <a:path w="4416" h="10211" fill="none" extrusionOk="0">
                  <a:moveTo>
                    <a:pt x="0" y="1"/>
                  </a:moveTo>
                  <a:lnTo>
                    <a:pt x="2674" y="4936"/>
                  </a:lnTo>
                  <a:lnTo>
                    <a:pt x="4089" y="6678"/>
                  </a:lnTo>
                  <a:lnTo>
                    <a:pt x="4416" y="10211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14"/>
            <p:cNvSpPr/>
            <p:nvPr/>
          </p:nvSpPr>
          <p:spPr>
            <a:xfrm>
              <a:off x="1738911" y="854936"/>
              <a:ext cx="356943" cy="299780"/>
            </a:xfrm>
            <a:custGeom>
              <a:avLst/>
              <a:gdLst/>
              <a:ahLst/>
              <a:cxnLst/>
              <a:rect l="l" t="t" r="r" b="b"/>
              <a:pathLst>
                <a:path w="6569" h="5517" fill="none" extrusionOk="0">
                  <a:moveTo>
                    <a:pt x="6569" y="0"/>
                  </a:moveTo>
                  <a:lnTo>
                    <a:pt x="2480" y="5069"/>
                  </a:lnTo>
                  <a:lnTo>
                    <a:pt x="0" y="5516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14"/>
            <p:cNvSpPr/>
            <p:nvPr/>
          </p:nvSpPr>
          <p:spPr>
            <a:xfrm>
              <a:off x="1328711" y="849665"/>
              <a:ext cx="138778" cy="138072"/>
            </a:xfrm>
            <a:custGeom>
              <a:avLst/>
              <a:gdLst/>
              <a:ahLst/>
              <a:cxnLst/>
              <a:rect l="l" t="t" r="r" b="b"/>
              <a:pathLst>
                <a:path w="2554" h="2541" extrusionOk="0">
                  <a:moveTo>
                    <a:pt x="1283" y="0"/>
                  </a:moveTo>
                  <a:cubicBezTo>
                    <a:pt x="1114" y="980"/>
                    <a:pt x="981" y="1101"/>
                    <a:pt x="1" y="1259"/>
                  </a:cubicBezTo>
                  <a:cubicBezTo>
                    <a:pt x="981" y="1428"/>
                    <a:pt x="1114" y="1561"/>
                    <a:pt x="1271" y="2541"/>
                  </a:cubicBezTo>
                  <a:cubicBezTo>
                    <a:pt x="1428" y="1561"/>
                    <a:pt x="1561" y="1428"/>
                    <a:pt x="2553" y="1283"/>
                  </a:cubicBezTo>
                  <a:cubicBezTo>
                    <a:pt x="1561" y="1113"/>
                    <a:pt x="1428" y="980"/>
                    <a:pt x="1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14"/>
            <p:cNvSpPr/>
            <p:nvPr/>
          </p:nvSpPr>
          <p:spPr>
            <a:xfrm>
              <a:off x="1492378" y="770114"/>
              <a:ext cx="48741" cy="48686"/>
            </a:xfrm>
            <a:custGeom>
              <a:avLst/>
              <a:gdLst/>
              <a:ahLst/>
              <a:cxnLst/>
              <a:rect l="l" t="t" r="r" b="b"/>
              <a:pathLst>
                <a:path w="897" h="896" extrusionOk="0">
                  <a:moveTo>
                    <a:pt x="448" y="1"/>
                  </a:moveTo>
                  <a:cubicBezTo>
                    <a:pt x="388" y="352"/>
                    <a:pt x="352" y="388"/>
                    <a:pt x="1" y="448"/>
                  </a:cubicBezTo>
                  <a:cubicBezTo>
                    <a:pt x="340" y="509"/>
                    <a:pt x="388" y="557"/>
                    <a:pt x="448" y="896"/>
                  </a:cubicBezTo>
                  <a:cubicBezTo>
                    <a:pt x="509" y="557"/>
                    <a:pt x="545" y="509"/>
                    <a:pt x="896" y="460"/>
                  </a:cubicBezTo>
                  <a:cubicBezTo>
                    <a:pt x="557" y="400"/>
                    <a:pt x="509" y="352"/>
                    <a:pt x="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14"/>
            <p:cNvSpPr/>
            <p:nvPr/>
          </p:nvSpPr>
          <p:spPr>
            <a:xfrm>
              <a:off x="1613335" y="1009367"/>
              <a:ext cx="85527" cy="85527"/>
            </a:xfrm>
            <a:custGeom>
              <a:avLst/>
              <a:gdLst/>
              <a:ahLst/>
              <a:cxnLst/>
              <a:rect l="l" t="t" r="r" b="b"/>
              <a:pathLst>
                <a:path w="1574" h="1574" extrusionOk="0">
                  <a:moveTo>
                    <a:pt x="799" y="1"/>
                  </a:moveTo>
                  <a:cubicBezTo>
                    <a:pt x="690" y="606"/>
                    <a:pt x="606" y="690"/>
                    <a:pt x="1" y="787"/>
                  </a:cubicBezTo>
                  <a:cubicBezTo>
                    <a:pt x="606" y="884"/>
                    <a:pt x="690" y="969"/>
                    <a:pt x="787" y="1574"/>
                  </a:cubicBezTo>
                  <a:cubicBezTo>
                    <a:pt x="884" y="969"/>
                    <a:pt x="968" y="884"/>
                    <a:pt x="1573" y="799"/>
                  </a:cubicBezTo>
                  <a:cubicBezTo>
                    <a:pt x="968" y="690"/>
                    <a:pt x="884" y="606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14"/>
            <p:cNvSpPr/>
            <p:nvPr/>
          </p:nvSpPr>
          <p:spPr>
            <a:xfrm>
              <a:off x="1713264" y="1130216"/>
              <a:ext cx="51295" cy="48958"/>
            </a:xfrm>
            <a:custGeom>
              <a:avLst/>
              <a:gdLst/>
              <a:ahLst/>
              <a:cxnLst/>
              <a:rect l="l" t="t" r="r" b="b"/>
              <a:pathLst>
                <a:path w="944" h="901" extrusionOk="0">
                  <a:moveTo>
                    <a:pt x="477" y="1"/>
                  </a:moveTo>
                  <a:cubicBezTo>
                    <a:pt x="253" y="1"/>
                    <a:pt x="59" y="175"/>
                    <a:pt x="25" y="402"/>
                  </a:cubicBezTo>
                  <a:cubicBezTo>
                    <a:pt x="0" y="656"/>
                    <a:pt x="182" y="874"/>
                    <a:pt x="424" y="898"/>
                  </a:cubicBezTo>
                  <a:cubicBezTo>
                    <a:pt x="439" y="899"/>
                    <a:pt x="454" y="900"/>
                    <a:pt x="469" y="900"/>
                  </a:cubicBezTo>
                  <a:cubicBezTo>
                    <a:pt x="703" y="900"/>
                    <a:pt x="897" y="726"/>
                    <a:pt x="920" y="499"/>
                  </a:cubicBezTo>
                  <a:cubicBezTo>
                    <a:pt x="944" y="257"/>
                    <a:pt x="763" y="39"/>
                    <a:pt x="521" y="3"/>
                  </a:cubicBezTo>
                  <a:cubicBezTo>
                    <a:pt x="506" y="1"/>
                    <a:pt x="492" y="1"/>
                    <a:pt x="477" y="1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14"/>
            <p:cNvSpPr/>
            <p:nvPr/>
          </p:nvSpPr>
          <p:spPr>
            <a:xfrm>
              <a:off x="1849979" y="1096797"/>
              <a:ext cx="49338" cy="48686"/>
            </a:xfrm>
            <a:custGeom>
              <a:avLst/>
              <a:gdLst/>
              <a:ahLst/>
              <a:cxnLst/>
              <a:rect l="l" t="t" r="r" b="b"/>
              <a:pathLst>
                <a:path w="908" h="896" extrusionOk="0">
                  <a:moveTo>
                    <a:pt x="460" y="1"/>
                  </a:moveTo>
                  <a:cubicBezTo>
                    <a:pt x="400" y="340"/>
                    <a:pt x="351" y="388"/>
                    <a:pt x="1" y="448"/>
                  </a:cubicBezTo>
                  <a:cubicBezTo>
                    <a:pt x="351" y="509"/>
                    <a:pt x="400" y="545"/>
                    <a:pt x="448" y="896"/>
                  </a:cubicBezTo>
                  <a:cubicBezTo>
                    <a:pt x="509" y="557"/>
                    <a:pt x="557" y="509"/>
                    <a:pt x="908" y="448"/>
                  </a:cubicBezTo>
                  <a:cubicBezTo>
                    <a:pt x="557" y="400"/>
                    <a:pt x="521" y="352"/>
                    <a:pt x="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14"/>
            <p:cNvSpPr/>
            <p:nvPr/>
          </p:nvSpPr>
          <p:spPr>
            <a:xfrm>
              <a:off x="1732336" y="1320944"/>
              <a:ext cx="48686" cy="48686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48" y="1"/>
                  </a:moveTo>
                  <a:cubicBezTo>
                    <a:pt x="387" y="352"/>
                    <a:pt x="339" y="388"/>
                    <a:pt x="0" y="448"/>
                  </a:cubicBezTo>
                  <a:cubicBezTo>
                    <a:pt x="339" y="509"/>
                    <a:pt x="387" y="557"/>
                    <a:pt x="436" y="896"/>
                  </a:cubicBezTo>
                  <a:cubicBezTo>
                    <a:pt x="508" y="557"/>
                    <a:pt x="545" y="509"/>
                    <a:pt x="895" y="460"/>
                  </a:cubicBezTo>
                  <a:cubicBezTo>
                    <a:pt x="545" y="400"/>
                    <a:pt x="508" y="352"/>
                    <a:pt x="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14"/>
            <p:cNvSpPr/>
            <p:nvPr/>
          </p:nvSpPr>
          <p:spPr>
            <a:xfrm>
              <a:off x="1554215" y="539500"/>
              <a:ext cx="215611" cy="195941"/>
            </a:xfrm>
            <a:custGeom>
              <a:avLst/>
              <a:gdLst/>
              <a:ahLst/>
              <a:cxnLst/>
              <a:rect l="l" t="t" r="r" b="b"/>
              <a:pathLst>
                <a:path w="3968" h="3606" extrusionOk="0">
                  <a:moveTo>
                    <a:pt x="1977" y="0"/>
                  </a:moveTo>
                  <a:cubicBezTo>
                    <a:pt x="1521" y="0"/>
                    <a:pt x="1066" y="173"/>
                    <a:pt x="714" y="519"/>
                  </a:cubicBezTo>
                  <a:cubicBezTo>
                    <a:pt x="0" y="1221"/>
                    <a:pt x="0" y="2358"/>
                    <a:pt x="690" y="3071"/>
                  </a:cubicBezTo>
                  <a:cubicBezTo>
                    <a:pt x="1045" y="3427"/>
                    <a:pt x="1512" y="3605"/>
                    <a:pt x="1979" y="3605"/>
                  </a:cubicBezTo>
                  <a:cubicBezTo>
                    <a:pt x="2434" y="3605"/>
                    <a:pt x="2890" y="3436"/>
                    <a:pt x="3242" y="3096"/>
                  </a:cubicBezTo>
                  <a:cubicBezTo>
                    <a:pt x="3956" y="2394"/>
                    <a:pt x="3968" y="1257"/>
                    <a:pt x="3266" y="543"/>
                  </a:cubicBezTo>
                  <a:cubicBezTo>
                    <a:pt x="2911" y="182"/>
                    <a:pt x="2444" y="0"/>
                    <a:pt x="1977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14"/>
            <p:cNvSpPr/>
            <p:nvPr/>
          </p:nvSpPr>
          <p:spPr>
            <a:xfrm>
              <a:off x="1606108" y="581450"/>
              <a:ext cx="111827" cy="111827"/>
            </a:xfrm>
            <a:custGeom>
              <a:avLst/>
              <a:gdLst/>
              <a:ahLst/>
              <a:cxnLst/>
              <a:rect l="l" t="t" r="r" b="b"/>
              <a:pathLst>
                <a:path w="2058" h="2058" extrusionOk="0">
                  <a:moveTo>
                    <a:pt x="1041" y="1"/>
                  </a:moveTo>
                  <a:cubicBezTo>
                    <a:pt x="896" y="787"/>
                    <a:pt x="799" y="896"/>
                    <a:pt x="1" y="1017"/>
                  </a:cubicBezTo>
                  <a:cubicBezTo>
                    <a:pt x="799" y="1150"/>
                    <a:pt x="896" y="1259"/>
                    <a:pt x="1017" y="2057"/>
                  </a:cubicBezTo>
                  <a:cubicBezTo>
                    <a:pt x="1150" y="1259"/>
                    <a:pt x="1259" y="1150"/>
                    <a:pt x="2057" y="1029"/>
                  </a:cubicBezTo>
                  <a:cubicBezTo>
                    <a:pt x="1259" y="896"/>
                    <a:pt x="1162" y="799"/>
                    <a:pt x="1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14"/>
            <p:cNvSpPr/>
            <p:nvPr/>
          </p:nvSpPr>
          <p:spPr>
            <a:xfrm>
              <a:off x="1970936" y="760115"/>
              <a:ext cx="222240" cy="196267"/>
            </a:xfrm>
            <a:custGeom>
              <a:avLst/>
              <a:gdLst/>
              <a:ahLst/>
              <a:cxnLst/>
              <a:rect l="l" t="t" r="r" b="b"/>
              <a:pathLst>
                <a:path w="4090" h="3612" extrusionOk="0">
                  <a:moveTo>
                    <a:pt x="2054" y="0"/>
                  </a:moveTo>
                  <a:cubicBezTo>
                    <a:pt x="1332" y="0"/>
                    <a:pt x="654" y="437"/>
                    <a:pt x="375" y="1152"/>
                  </a:cubicBezTo>
                  <a:cubicBezTo>
                    <a:pt x="0" y="2072"/>
                    <a:pt x="460" y="3124"/>
                    <a:pt x="1391" y="3487"/>
                  </a:cubicBezTo>
                  <a:cubicBezTo>
                    <a:pt x="1605" y="3572"/>
                    <a:pt x="1826" y="3611"/>
                    <a:pt x="2044" y="3611"/>
                  </a:cubicBezTo>
                  <a:cubicBezTo>
                    <a:pt x="2763" y="3611"/>
                    <a:pt x="3448" y="3177"/>
                    <a:pt x="3726" y="2471"/>
                  </a:cubicBezTo>
                  <a:cubicBezTo>
                    <a:pt x="4089" y="1540"/>
                    <a:pt x="3629" y="499"/>
                    <a:pt x="2710" y="124"/>
                  </a:cubicBezTo>
                  <a:cubicBezTo>
                    <a:pt x="2494" y="40"/>
                    <a:pt x="2272" y="0"/>
                    <a:pt x="2054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14"/>
            <p:cNvSpPr/>
            <p:nvPr/>
          </p:nvSpPr>
          <p:spPr>
            <a:xfrm>
              <a:off x="2026144" y="802336"/>
              <a:ext cx="111772" cy="111120"/>
            </a:xfrm>
            <a:custGeom>
              <a:avLst/>
              <a:gdLst/>
              <a:ahLst/>
              <a:cxnLst/>
              <a:rect l="l" t="t" r="r" b="b"/>
              <a:pathLst>
                <a:path w="2057" h="2045" extrusionOk="0">
                  <a:moveTo>
                    <a:pt x="1041" y="0"/>
                  </a:moveTo>
                  <a:cubicBezTo>
                    <a:pt x="908" y="787"/>
                    <a:pt x="799" y="896"/>
                    <a:pt x="0" y="1017"/>
                  </a:cubicBezTo>
                  <a:cubicBezTo>
                    <a:pt x="799" y="1138"/>
                    <a:pt x="896" y="1259"/>
                    <a:pt x="1017" y="2045"/>
                  </a:cubicBezTo>
                  <a:cubicBezTo>
                    <a:pt x="1162" y="1259"/>
                    <a:pt x="1259" y="1150"/>
                    <a:pt x="2057" y="1029"/>
                  </a:cubicBezTo>
                  <a:cubicBezTo>
                    <a:pt x="1271" y="896"/>
                    <a:pt x="1162" y="787"/>
                    <a:pt x="1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14"/>
            <p:cNvSpPr/>
            <p:nvPr/>
          </p:nvSpPr>
          <p:spPr>
            <a:xfrm>
              <a:off x="1696147" y="1111958"/>
              <a:ext cx="85527" cy="85473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799" y="0"/>
                  </a:moveTo>
                  <a:cubicBezTo>
                    <a:pt x="690" y="605"/>
                    <a:pt x="606" y="690"/>
                    <a:pt x="1" y="786"/>
                  </a:cubicBezTo>
                  <a:cubicBezTo>
                    <a:pt x="606" y="883"/>
                    <a:pt x="690" y="968"/>
                    <a:pt x="787" y="1573"/>
                  </a:cubicBezTo>
                  <a:cubicBezTo>
                    <a:pt x="884" y="968"/>
                    <a:pt x="969" y="883"/>
                    <a:pt x="1573" y="798"/>
                  </a:cubicBezTo>
                  <a:cubicBezTo>
                    <a:pt x="969" y="690"/>
                    <a:pt x="884" y="605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7" name="Google Shape;4987;p14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47149" y="1737504"/>
            <a:ext cx="11613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988" name="Google Shape;4988;p14"/>
          <p:cNvSpPr txBox="1">
            <a:spLocks noGrp="1"/>
          </p:cNvSpPr>
          <p:nvPr>
            <p:ph type="subTitle" idx="2"/>
          </p:nvPr>
        </p:nvSpPr>
        <p:spPr>
          <a:xfrm>
            <a:off x="712383" y="2124075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9" name="Google Shape;4989;p14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042872" y="3031404"/>
            <a:ext cx="11613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990" name="Google Shape;4990;p14"/>
          <p:cNvSpPr txBox="1">
            <a:spLocks noGrp="1"/>
          </p:cNvSpPr>
          <p:nvPr>
            <p:ph type="subTitle" idx="4"/>
          </p:nvPr>
        </p:nvSpPr>
        <p:spPr>
          <a:xfrm>
            <a:off x="710042" y="3421000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1" name="Google Shape;4991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6931766" y="2996038"/>
            <a:ext cx="11613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992" name="Google Shape;4992;p14"/>
          <p:cNvSpPr txBox="1">
            <a:spLocks noGrp="1"/>
          </p:cNvSpPr>
          <p:nvPr>
            <p:ph type="subTitle" idx="6"/>
          </p:nvPr>
        </p:nvSpPr>
        <p:spPr>
          <a:xfrm>
            <a:off x="6283917" y="3385625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3" name="Google Shape;4993;p14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12383" y="1820777"/>
            <a:ext cx="4023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94" name="Google Shape;4994;p14"/>
          <p:cNvSpPr txBox="1">
            <a:spLocks noGrp="1"/>
          </p:cNvSpPr>
          <p:nvPr>
            <p:ph type="title" idx="7" hasCustomPrompt="1"/>
          </p:nvPr>
        </p:nvSpPr>
        <p:spPr>
          <a:xfrm>
            <a:off x="718607" y="3115425"/>
            <a:ext cx="4023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95" name="Google Shape;4995;p14">
            <a:hlinkClick r:id="" action="ppaction://noaction"/>
          </p:cNvPr>
          <p:cNvSpPr txBox="1">
            <a:spLocks noGrp="1"/>
          </p:cNvSpPr>
          <p:nvPr>
            <p:ph type="title" idx="8" hasCustomPrompt="1"/>
          </p:nvPr>
        </p:nvSpPr>
        <p:spPr>
          <a:xfrm>
            <a:off x="8029317" y="3082012"/>
            <a:ext cx="4023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96" name="Google Shape;4996;p14"/>
          <p:cNvSpPr txBox="1">
            <a:spLocks noGrp="1"/>
          </p:cNvSpPr>
          <p:nvPr>
            <p:ph type="title" idx="9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97" name="Google Shape;4997;p14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6931766" y="1737488"/>
            <a:ext cx="11613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998" name="Google Shape;4998;p14"/>
          <p:cNvSpPr txBox="1">
            <a:spLocks noGrp="1"/>
          </p:cNvSpPr>
          <p:nvPr>
            <p:ph type="subTitle" idx="14"/>
          </p:nvPr>
        </p:nvSpPr>
        <p:spPr>
          <a:xfrm>
            <a:off x="6283917" y="2127075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9" name="Google Shape;4999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8029317" y="1823462"/>
            <a:ext cx="4023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36" name="Google Shape;23936;p55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3937" name="Google Shape;23937;p55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38" name="Google Shape;23938;p55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3939" name="Google Shape;23939;p55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0" name="Google Shape;23940;p55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1" name="Google Shape;23941;p55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2" name="Google Shape;23942;p55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3" name="Google Shape;23943;p55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4" name="Google Shape;23944;p55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5" name="Google Shape;23945;p55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6" name="Google Shape;23946;p55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7" name="Google Shape;23947;p55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8" name="Google Shape;23948;p55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9" name="Google Shape;23949;p55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0" name="Google Shape;23950;p55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1" name="Google Shape;23951;p55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2" name="Google Shape;23952;p55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3" name="Google Shape;23953;p55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4" name="Google Shape;23954;p55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5" name="Google Shape;23955;p55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6" name="Google Shape;23956;p55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7" name="Google Shape;23957;p55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8" name="Google Shape;23958;p55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9" name="Google Shape;23959;p55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0" name="Google Shape;23960;p55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1" name="Google Shape;23961;p55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2" name="Google Shape;23962;p55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3" name="Google Shape;23963;p55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64" name="Google Shape;23964;p55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3965" name="Google Shape;23965;p5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6" name="Google Shape;23966;p5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7" name="Google Shape;23967;p5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8" name="Google Shape;23968;p5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9" name="Google Shape;23969;p5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0" name="Google Shape;23970;p5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1" name="Google Shape;23971;p5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2" name="Google Shape;23972;p5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3" name="Google Shape;23973;p5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4" name="Google Shape;23974;p55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5" name="Google Shape;23975;p5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6" name="Google Shape;23976;p5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7" name="Google Shape;23977;p5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8" name="Google Shape;23978;p5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9" name="Google Shape;23979;p5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0" name="Google Shape;23980;p5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1" name="Google Shape;23981;p5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2" name="Google Shape;23982;p5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3" name="Google Shape;23983;p5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4" name="Google Shape;23984;p5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5" name="Google Shape;23985;p5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6" name="Google Shape;23986;p5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7" name="Google Shape;23987;p5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8" name="Google Shape;23988;p5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9" name="Google Shape;23989;p5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0" name="Google Shape;23990;p5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91" name="Google Shape;23991;p55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2" name="Google Shape;23992;p55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3" name="Google Shape;23993;p55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4" name="Google Shape;23994;p55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5" name="Google Shape;23995;p55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6" name="Google Shape;23996;p55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7" name="Google Shape;23997;p55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8" name="Google Shape;23998;p55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9" name="Google Shape;23999;p55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0" name="Google Shape;24000;p55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1" name="Google Shape;24001;p55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2" name="Google Shape;24002;p55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3" name="Google Shape;24003;p55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4" name="Google Shape;24004;p55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5" name="Google Shape;24005;p55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6" name="Google Shape;24006;p55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7" name="Google Shape;24007;p55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8" name="Google Shape;24008;p55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9" name="Google Shape;24009;p55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0" name="Google Shape;24010;p55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1" name="Google Shape;24011;p55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2" name="Google Shape;24012;p55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3" name="Google Shape;24013;p55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4" name="Google Shape;24014;p55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5" name="Google Shape;24015;p55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6" name="Google Shape;24016;p55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7" name="Google Shape;24017;p55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8" name="Google Shape;24018;p55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9" name="Google Shape;24019;p55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0" name="Google Shape;24020;p55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1" name="Google Shape;24021;p55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2" name="Google Shape;24022;p55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3" name="Google Shape;24023;p55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4" name="Google Shape;24024;p55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5" name="Google Shape;24025;p55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6" name="Google Shape;24026;p55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7" name="Google Shape;24027;p55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8" name="Google Shape;24028;p55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9" name="Google Shape;24029;p55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0" name="Google Shape;24030;p55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1" name="Google Shape;24031;p55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2" name="Google Shape;24032;p55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3" name="Google Shape;24033;p55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4" name="Google Shape;24034;p55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5" name="Google Shape;24035;p55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6" name="Google Shape;24036;p55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7" name="Google Shape;24037;p55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8" name="Google Shape;24038;p55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9" name="Google Shape;24039;p55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0" name="Google Shape;24040;p55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1" name="Google Shape;24041;p55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2" name="Google Shape;24042;p55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3" name="Google Shape;24043;p55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4" name="Google Shape;24044;p55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5" name="Google Shape;24045;p55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6" name="Google Shape;24046;p55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7" name="Google Shape;24047;p55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8" name="Google Shape;24048;p55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9" name="Google Shape;24049;p55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0" name="Google Shape;24050;p55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1" name="Google Shape;24051;p55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2" name="Google Shape;24052;p55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3" name="Google Shape;24053;p55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4" name="Google Shape;24054;p55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5" name="Google Shape;24055;p55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6" name="Google Shape;24056;p55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7" name="Google Shape;24057;p55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8" name="Google Shape;24058;p55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9" name="Google Shape;24059;p55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0" name="Google Shape;24060;p55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1" name="Google Shape;24061;p55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2" name="Google Shape;24062;p55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3" name="Google Shape;24063;p55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4" name="Google Shape;24064;p55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5" name="Google Shape;24065;p55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6" name="Google Shape;24066;p55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7" name="Google Shape;24067;p55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8" name="Google Shape;24068;p55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9" name="Google Shape;24069;p55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0" name="Google Shape;24070;p55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1" name="Google Shape;24071;p55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2" name="Google Shape;24072;p55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3" name="Google Shape;24073;p55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4" name="Google Shape;24074;p55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5" name="Google Shape;24075;p55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6" name="Google Shape;24076;p55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7" name="Google Shape;24077;p55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8" name="Google Shape;24078;p55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9" name="Google Shape;24079;p55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0" name="Google Shape;24080;p55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1" name="Google Shape;24081;p55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2" name="Google Shape;24082;p55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3" name="Google Shape;24083;p55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4" name="Google Shape;24084;p55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5" name="Google Shape;24085;p55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6" name="Google Shape;24086;p55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7" name="Google Shape;24087;p55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8" name="Google Shape;24088;p55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9" name="Google Shape;24089;p55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0" name="Google Shape;24090;p55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91" name="Google Shape;24091;p55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4092" name="Google Shape;24092;p5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3" name="Google Shape;24093;p5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4" name="Google Shape;24094;p5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5" name="Google Shape;24095;p5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6" name="Google Shape;24096;p5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7" name="Google Shape;24097;p5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8" name="Google Shape;24098;p5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9" name="Google Shape;24099;p5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0" name="Google Shape;24100;p5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1" name="Google Shape;24101;p5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2" name="Google Shape;24102;p5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3" name="Google Shape;24103;p5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4" name="Google Shape;24104;p5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5" name="Google Shape;24105;p5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6" name="Google Shape;24106;p5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7" name="Google Shape;24107;p5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8" name="Google Shape;24108;p5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9" name="Google Shape;24109;p5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0" name="Google Shape;24110;p5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1" name="Google Shape;24111;p5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2" name="Google Shape;24112;p5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3" name="Google Shape;24113;p5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4" name="Google Shape;24114;p5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5" name="Google Shape;24115;p5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6" name="Google Shape;24116;p5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7" name="Google Shape;24117;p5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18" name="Google Shape;24118;p55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9" name="Google Shape;24119;p55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0" name="Google Shape;24120;p55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1" name="Google Shape;24121;p55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2" name="Google Shape;24122;p55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23" name="Google Shape;24123;p55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4124" name="Google Shape;24124;p55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5" name="Google Shape;24125;p55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6" name="Google Shape;24126;p55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7" name="Google Shape;24127;p55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8" name="Google Shape;24128;p55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9" name="Google Shape;24129;p55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0" name="Google Shape;24130;p55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1" name="Google Shape;24131;p55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2" name="Google Shape;24132;p55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3" name="Google Shape;24133;p55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4" name="Google Shape;24134;p55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5" name="Google Shape;24135;p55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6" name="Google Shape;24136;p55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7" name="Google Shape;24137;p55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8" name="Google Shape;24138;p55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9" name="Google Shape;24139;p55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0" name="Google Shape;24140;p55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1" name="Google Shape;24141;p55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2" name="Google Shape;24142;p55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3" name="Google Shape;24143;p55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4" name="Google Shape;24144;p55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5" name="Google Shape;24145;p55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6" name="Google Shape;24146;p55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7" name="Google Shape;24147;p55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8" name="Google Shape;24148;p55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9" name="Google Shape;24149;p55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50" name="Google Shape;24150;p55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51" name="Google Shape;24151;p55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4152" name="Google Shape;24152;p5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3" name="Google Shape;24153;p5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4" name="Google Shape;24154;p5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5" name="Google Shape;24155;p5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6" name="Google Shape;24156;p5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7" name="Google Shape;24157;p5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8" name="Google Shape;24158;p5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9" name="Google Shape;24159;p5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0" name="Google Shape;24160;p5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1" name="Google Shape;24161;p5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2" name="Google Shape;24162;p5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3" name="Google Shape;24163;p5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4" name="Google Shape;24164;p5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5" name="Google Shape;24165;p5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6" name="Google Shape;24166;p5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7" name="Google Shape;24167;p5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8" name="Google Shape;24168;p5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9" name="Google Shape;24169;p5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0" name="Google Shape;24170;p5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1" name="Google Shape;24171;p5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2" name="Google Shape;24172;p5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3" name="Google Shape;24173;p5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4" name="Google Shape;24174;p5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5" name="Google Shape;24175;p5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6" name="Google Shape;24176;p5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7" name="Google Shape;24177;p5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8" name="Google Shape;24178;p55"/>
          <p:cNvGrpSpPr/>
          <p:nvPr/>
        </p:nvGrpSpPr>
        <p:grpSpPr>
          <a:xfrm>
            <a:off x="7313947" y="-52208"/>
            <a:ext cx="2705094" cy="3268077"/>
            <a:chOff x="7313947" y="-52208"/>
            <a:chExt cx="2705094" cy="3268077"/>
          </a:xfrm>
        </p:grpSpPr>
        <p:grpSp>
          <p:nvGrpSpPr>
            <p:cNvPr id="24179" name="Google Shape;24179;p55"/>
            <p:cNvGrpSpPr/>
            <p:nvPr/>
          </p:nvGrpSpPr>
          <p:grpSpPr>
            <a:xfrm rot="-8222891" flipH="1">
              <a:off x="7816945" y="779451"/>
              <a:ext cx="1699097" cy="2145014"/>
              <a:chOff x="146217" y="2712579"/>
              <a:chExt cx="1552966" cy="1960401"/>
            </a:xfrm>
          </p:grpSpPr>
          <p:grpSp>
            <p:nvGrpSpPr>
              <p:cNvPr id="24180" name="Google Shape;24180;p55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24181" name="Google Shape;24181;p55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2" name="Google Shape;24182;p55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3" name="Google Shape;24183;p55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4" name="Google Shape;24184;p55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5" name="Google Shape;24185;p55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6" name="Google Shape;24186;p55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7" name="Google Shape;24187;p55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8" name="Google Shape;24188;p55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9" name="Google Shape;24189;p55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0" name="Google Shape;24190;p55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1" name="Google Shape;24191;p55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2" name="Google Shape;24192;p55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3" name="Google Shape;24193;p55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4" name="Google Shape;24194;p55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195" name="Google Shape;24195;p55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24196" name="Google Shape;24196;p55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7" name="Google Shape;24197;p55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8" name="Google Shape;24198;p55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9" name="Google Shape;24199;p55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0" name="Google Shape;24200;p55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1" name="Google Shape;24201;p55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2" name="Google Shape;24202;p55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3" name="Google Shape;24203;p55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4" name="Google Shape;24204;p55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5" name="Google Shape;24205;p55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6" name="Google Shape;24206;p55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7" name="Google Shape;24207;p55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8" name="Google Shape;24208;p55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9" name="Google Shape;24209;p55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10" name="Google Shape;24210;p55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24211" name="Google Shape;24211;p55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2" name="Google Shape;24212;p55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3" name="Google Shape;24213;p55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4" name="Google Shape;24214;p55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5" name="Google Shape;24215;p55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6" name="Google Shape;24216;p55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7" name="Google Shape;24217;p55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8" name="Google Shape;24218;p55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9" name="Google Shape;24219;p55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0" name="Google Shape;24220;p55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1" name="Google Shape;24221;p55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2" name="Google Shape;24222;p55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3" name="Google Shape;24223;p55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4" name="Google Shape;24224;p55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225" name="Google Shape;24225;p55"/>
            <p:cNvGrpSpPr/>
            <p:nvPr/>
          </p:nvGrpSpPr>
          <p:grpSpPr>
            <a:xfrm>
              <a:off x="7502410" y="-52208"/>
              <a:ext cx="1699100" cy="2145071"/>
              <a:chOff x="7458410" y="4"/>
              <a:chExt cx="1699100" cy="2145071"/>
            </a:xfrm>
          </p:grpSpPr>
          <p:grpSp>
            <p:nvGrpSpPr>
              <p:cNvPr id="24226" name="Google Shape;24226;p55"/>
              <p:cNvGrpSpPr/>
              <p:nvPr/>
            </p:nvGrpSpPr>
            <p:grpSpPr>
              <a:xfrm flipH="1">
                <a:off x="7458410" y="4"/>
                <a:ext cx="1699100" cy="2145071"/>
                <a:chOff x="146217" y="2712579"/>
                <a:chExt cx="1552966" cy="1960401"/>
              </a:xfrm>
            </p:grpSpPr>
            <p:grpSp>
              <p:nvGrpSpPr>
                <p:cNvPr id="24227" name="Google Shape;24227;p5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24228" name="Google Shape;24228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29" name="Google Shape;24229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0" name="Google Shape;24230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1" name="Google Shape;24231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2" name="Google Shape;24232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3" name="Google Shape;24233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4" name="Google Shape;24234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5" name="Google Shape;24235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6" name="Google Shape;24236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7" name="Google Shape;24237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8" name="Google Shape;24238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9" name="Google Shape;24239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0" name="Google Shape;24240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1" name="Google Shape;24241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242" name="Google Shape;24242;p5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24243" name="Google Shape;24243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4" name="Google Shape;24244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5" name="Google Shape;24245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6" name="Google Shape;24246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7" name="Google Shape;24247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8" name="Google Shape;24248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9" name="Google Shape;24249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0" name="Google Shape;24250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1" name="Google Shape;24251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2" name="Google Shape;24252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3" name="Google Shape;24253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4" name="Google Shape;24254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5" name="Google Shape;24255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6" name="Google Shape;24256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257" name="Google Shape;24257;p5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24258" name="Google Shape;24258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9" name="Google Shape;24259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0" name="Google Shape;24260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1" name="Google Shape;24261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2" name="Google Shape;24262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3" name="Google Shape;24263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4" name="Google Shape;24264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5" name="Google Shape;24265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6" name="Google Shape;24266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7" name="Google Shape;24267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8" name="Google Shape;24268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9" name="Google Shape;24269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70" name="Google Shape;24270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71" name="Google Shape;24271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272" name="Google Shape;24272;p55"/>
              <p:cNvGrpSpPr/>
              <p:nvPr/>
            </p:nvGrpSpPr>
            <p:grpSpPr>
              <a:xfrm rot="7305203">
                <a:off x="8348319" y="775252"/>
                <a:ext cx="494027" cy="594558"/>
                <a:chOff x="4815275" y="840950"/>
                <a:chExt cx="432450" cy="520450"/>
              </a:xfrm>
            </p:grpSpPr>
            <p:sp>
              <p:nvSpPr>
                <p:cNvPr id="24273" name="Google Shape;24273;p55"/>
                <p:cNvSpPr/>
                <p:nvPr/>
              </p:nvSpPr>
              <p:spPr>
                <a:xfrm>
                  <a:off x="4884475" y="840950"/>
                  <a:ext cx="306850" cy="27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4" h="11090" extrusionOk="0">
                      <a:moveTo>
                        <a:pt x="624" y="7825"/>
                      </a:moveTo>
                      <a:cubicBezTo>
                        <a:pt x="960" y="8417"/>
                        <a:pt x="1520" y="8817"/>
                        <a:pt x="2016" y="9297"/>
                      </a:cubicBezTo>
                      <a:cubicBezTo>
                        <a:pt x="2465" y="9729"/>
                        <a:pt x="2865" y="10241"/>
                        <a:pt x="3425" y="10529"/>
                      </a:cubicBezTo>
                      <a:cubicBezTo>
                        <a:pt x="3825" y="10689"/>
                        <a:pt x="4241" y="10801"/>
                        <a:pt x="4657" y="10833"/>
                      </a:cubicBezTo>
                      <a:cubicBezTo>
                        <a:pt x="5521" y="10961"/>
                        <a:pt x="6417" y="11089"/>
                        <a:pt x="7265" y="10881"/>
                      </a:cubicBezTo>
                      <a:cubicBezTo>
                        <a:pt x="8193" y="10641"/>
                        <a:pt x="8961" y="10017"/>
                        <a:pt x="9681" y="9393"/>
                      </a:cubicBezTo>
                      <a:cubicBezTo>
                        <a:pt x="10753" y="8481"/>
                        <a:pt x="11873" y="7425"/>
                        <a:pt x="12081" y="6033"/>
                      </a:cubicBezTo>
                      <a:cubicBezTo>
                        <a:pt x="12273" y="4849"/>
                        <a:pt x="11761" y="3665"/>
                        <a:pt x="10993" y="2752"/>
                      </a:cubicBezTo>
                      <a:cubicBezTo>
                        <a:pt x="10225" y="1840"/>
                        <a:pt x="9233" y="1184"/>
                        <a:pt x="8241" y="528"/>
                      </a:cubicBezTo>
                      <a:cubicBezTo>
                        <a:pt x="7841" y="272"/>
                        <a:pt x="7393" y="0"/>
                        <a:pt x="6913" y="32"/>
                      </a:cubicBezTo>
                      <a:cubicBezTo>
                        <a:pt x="6257" y="64"/>
                        <a:pt x="5793" y="656"/>
                        <a:pt x="5345" y="1136"/>
                      </a:cubicBezTo>
                      <a:cubicBezTo>
                        <a:pt x="4209" y="2352"/>
                        <a:pt x="2561" y="2544"/>
                        <a:pt x="1424" y="3553"/>
                      </a:cubicBezTo>
                      <a:cubicBezTo>
                        <a:pt x="448" y="4449"/>
                        <a:pt x="0" y="6673"/>
                        <a:pt x="624" y="782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4" name="Google Shape;24274;p55"/>
                <p:cNvSpPr/>
                <p:nvPr/>
              </p:nvSpPr>
              <p:spPr>
                <a:xfrm>
                  <a:off x="4815275" y="1152575"/>
                  <a:ext cx="144425" cy="1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7" h="4945" extrusionOk="0">
                      <a:moveTo>
                        <a:pt x="512" y="2352"/>
                      </a:moveTo>
                      <a:cubicBezTo>
                        <a:pt x="976" y="3104"/>
                        <a:pt x="1536" y="3792"/>
                        <a:pt x="2160" y="4400"/>
                      </a:cubicBezTo>
                      <a:cubicBezTo>
                        <a:pt x="2320" y="4576"/>
                        <a:pt x="2512" y="4704"/>
                        <a:pt x="2736" y="4800"/>
                      </a:cubicBezTo>
                      <a:cubicBezTo>
                        <a:pt x="3152" y="4944"/>
                        <a:pt x="3616" y="4752"/>
                        <a:pt x="4032" y="4560"/>
                      </a:cubicBezTo>
                      <a:lnTo>
                        <a:pt x="5008" y="4096"/>
                      </a:lnTo>
                      <a:cubicBezTo>
                        <a:pt x="5185" y="4016"/>
                        <a:pt x="5345" y="3920"/>
                        <a:pt x="5473" y="3792"/>
                      </a:cubicBezTo>
                      <a:cubicBezTo>
                        <a:pt x="5729" y="3536"/>
                        <a:pt x="5761" y="3136"/>
                        <a:pt x="5761" y="2784"/>
                      </a:cubicBezTo>
                      <a:cubicBezTo>
                        <a:pt x="5777" y="2288"/>
                        <a:pt x="5777" y="1728"/>
                        <a:pt x="5457" y="1360"/>
                      </a:cubicBezTo>
                      <a:cubicBezTo>
                        <a:pt x="5249" y="1136"/>
                        <a:pt x="4992" y="976"/>
                        <a:pt x="4704" y="880"/>
                      </a:cubicBezTo>
                      <a:cubicBezTo>
                        <a:pt x="3680" y="416"/>
                        <a:pt x="2528" y="0"/>
                        <a:pt x="1408" y="432"/>
                      </a:cubicBezTo>
                      <a:cubicBezTo>
                        <a:pt x="592" y="752"/>
                        <a:pt x="0" y="1520"/>
                        <a:pt x="512" y="235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5" name="Google Shape;24275;p55"/>
                <p:cNvSpPr/>
                <p:nvPr/>
              </p:nvSpPr>
              <p:spPr>
                <a:xfrm>
                  <a:off x="5105275" y="1188975"/>
                  <a:ext cx="142450" cy="1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8" h="6897" extrusionOk="0">
                      <a:moveTo>
                        <a:pt x="337" y="3040"/>
                      </a:moveTo>
                      <a:cubicBezTo>
                        <a:pt x="513" y="3264"/>
                        <a:pt x="721" y="3472"/>
                        <a:pt x="961" y="3649"/>
                      </a:cubicBezTo>
                      <a:cubicBezTo>
                        <a:pt x="1505" y="4161"/>
                        <a:pt x="1713" y="4913"/>
                        <a:pt x="2049" y="5585"/>
                      </a:cubicBezTo>
                      <a:cubicBezTo>
                        <a:pt x="2385" y="6257"/>
                        <a:pt x="2993" y="6897"/>
                        <a:pt x="3745" y="6833"/>
                      </a:cubicBezTo>
                      <a:cubicBezTo>
                        <a:pt x="4193" y="6753"/>
                        <a:pt x="4593" y="6481"/>
                        <a:pt x="4833" y="6065"/>
                      </a:cubicBezTo>
                      <a:cubicBezTo>
                        <a:pt x="5041" y="5665"/>
                        <a:pt x="5201" y="5233"/>
                        <a:pt x="5297" y="4785"/>
                      </a:cubicBezTo>
                      <a:cubicBezTo>
                        <a:pt x="5521" y="3937"/>
                        <a:pt x="5697" y="2928"/>
                        <a:pt x="5121" y="2272"/>
                      </a:cubicBezTo>
                      <a:cubicBezTo>
                        <a:pt x="4897" y="2032"/>
                        <a:pt x="4593" y="1872"/>
                        <a:pt x="4417" y="1584"/>
                      </a:cubicBezTo>
                      <a:cubicBezTo>
                        <a:pt x="4241" y="1280"/>
                        <a:pt x="4289" y="864"/>
                        <a:pt x="4097" y="544"/>
                      </a:cubicBezTo>
                      <a:cubicBezTo>
                        <a:pt x="3873" y="128"/>
                        <a:pt x="3329" y="0"/>
                        <a:pt x="2865" y="0"/>
                      </a:cubicBezTo>
                      <a:cubicBezTo>
                        <a:pt x="2129" y="0"/>
                        <a:pt x="993" y="256"/>
                        <a:pt x="561" y="912"/>
                      </a:cubicBezTo>
                      <a:cubicBezTo>
                        <a:pt x="225" y="1408"/>
                        <a:pt x="1" y="2544"/>
                        <a:pt x="337" y="3040"/>
                      </a:cubicBezTo>
                      <a:close/>
                    </a:path>
                  </a:pathLst>
                </a:custGeom>
                <a:solidFill>
                  <a:srgbClr val="EAD1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6" name="Google Shape;24276;p55"/>
                <p:cNvSpPr/>
                <p:nvPr/>
              </p:nvSpPr>
              <p:spPr>
                <a:xfrm>
                  <a:off x="5024075" y="1286975"/>
                  <a:ext cx="71225" cy="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7" name="Google Shape;24277;p55"/>
                <p:cNvSpPr/>
                <p:nvPr/>
              </p:nvSpPr>
              <p:spPr>
                <a:xfrm>
                  <a:off x="5176500" y="1064150"/>
                  <a:ext cx="69625" cy="7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4278" name="Google Shape;24278;p55"/>
          <p:cNvSpPr/>
          <p:nvPr/>
        </p:nvSpPr>
        <p:spPr>
          <a:xfrm rot="-435006">
            <a:off x="6396348" y="1705435"/>
            <a:ext cx="1700" cy="850"/>
          </a:xfrm>
          <a:custGeom>
            <a:avLst/>
            <a:gdLst/>
            <a:ahLst/>
            <a:cxnLst/>
            <a:rect l="l" t="t" r="r" b="b"/>
            <a:pathLst>
              <a:path w="68" h="34" extrusionOk="0">
                <a:moveTo>
                  <a:pt x="0" y="0"/>
                </a:moveTo>
                <a:lnTo>
                  <a:pt x="67" y="34"/>
                </a:lnTo>
                <a:lnTo>
                  <a:pt x="67" y="34"/>
                </a:lnTo>
                <a:close/>
              </a:path>
            </a:pathLst>
          </a:custGeom>
          <a:solidFill>
            <a:srgbClr val="2307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79" name="Google Shape;24279;p55"/>
          <p:cNvGrpSpPr/>
          <p:nvPr/>
        </p:nvGrpSpPr>
        <p:grpSpPr>
          <a:xfrm>
            <a:off x="-471207" y="2009775"/>
            <a:ext cx="3339342" cy="3615189"/>
            <a:chOff x="-471207" y="2009775"/>
            <a:chExt cx="3339342" cy="3615189"/>
          </a:xfrm>
        </p:grpSpPr>
        <p:grpSp>
          <p:nvGrpSpPr>
            <p:cNvPr id="24280" name="Google Shape;24280;p55"/>
            <p:cNvGrpSpPr/>
            <p:nvPr/>
          </p:nvGrpSpPr>
          <p:grpSpPr>
            <a:xfrm>
              <a:off x="-471207" y="3215792"/>
              <a:ext cx="3339342" cy="2409172"/>
              <a:chOff x="-471207" y="3215792"/>
              <a:chExt cx="3339342" cy="2409172"/>
            </a:xfrm>
          </p:grpSpPr>
          <p:grpSp>
            <p:nvGrpSpPr>
              <p:cNvPr id="24281" name="Google Shape;24281;p55"/>
              <p:cNvGrpSpPr/>
              <p:nvPr/>
            </p:nvGrpSpPr>
            <p:grpSpPr>
              <a:xfrm rot="-4199403" flipH="1">
                <a:off x="-22239" y="3308503"/>
                <a:ext cx="1699178" cy="2145157"/>
                <a:chOff x="146217" y="2712579"/>
                <a:chExt cx="1552966" cy="1960401"/>
              </a:xfrm>
            </p:grpSpPr>
            <p:grpSp>
              <p:nvGrpSpPr>
                <p:cNvPr id="24282" name="Google Shape;24282;p5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24283" name="Google Shape;24283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4" name="Google Shape;24284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5" name="Google Shape;24285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6" name="Google Shape;24286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7" name="Google Shape;24287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8" name="Google Shape;24288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9" name="Google Shape;24289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0" name="Google Shape;24290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1" name="Google Shape;24291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2" name="Google Shape;24292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3" name="Google Shape;24293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4" name="Google Shape;24294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5" name="Google Shape;24295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6" name="Google Shape;24296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297" name="Google Shape;24297;p5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24298" name="Google Shape;24298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9" name="Google Shape;24299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0" name="Google Shape;24300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1" name="Google Shape;24301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2" name="Google Shape;24302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3" name="Google Shape;24303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4" name="Google Shape;24304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5" name="Google Shape;24305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6" name="Google Shape;24306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7" name="Google Shape;24307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8" name="Google Shape;24308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9" name="Google Shape;24309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0" name="Google Shape;24310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1" name="Google Shape;24311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12" name="Google Shape;24312;p5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24313" name="Google Shape;24313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4" name="Google Shape;24314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5" name="Google Shape;24315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6" name="Google Shape;24316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7" name="Google Shape;24317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8" name="Google Shape;24318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9" name="Google Shape;24319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0" name="Google Shape;24320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1" name="Google Shape;24321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2" name="Google Shape;24322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3" name="Google Shape;24323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4" name="Google Shape;24324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5" name="Google Shape;24325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6" name="Google Shape;24326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327" name="Google Shape;24327;p55"/>
              <p:cNvGrpSpPr/>
              <p:nvPr/>
            </p:nvGrpSpPr>
            <p:grpSpPr>
              <a:xfrm rot="4112102" flipH="1">
                <a:off x="709472" y="3369139"/>
                <a:ext cx="1699242" cy="2145126"/>
                <a:chOff x="146217" y="2712579"/>
                <a:chExt cx="1552966" cy="1960401"/>
              </a:xfrm>
            </p:grpSpPr>
            <p:grpSp>
              <p:nvGrpSpPr>
                <p:cNvPr id="24328" name="Google Shape;24328;p5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24329" name="Google Shape;24329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0" name="Google Shape;24330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1" name="Google Shape;24331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2" name="Google Shape;24332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3" name="Google Shape;24333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4" name="Google Shape;24334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5" name="Google Shape;24335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6" name="Google Shape;24336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7" name="Google Shape;24337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8" name="Google Shape;24338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9" name="Google Shape;24339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0" name="Google Shape;24340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1" name="Google Shape;24341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2" name="Google Shape;24342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43" name="Google Shape;24343;p5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24344" name="Google Shape;24344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5" name="Google Shape;24345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6" name="Google Shape;24346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7" name="Google Shape;24347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8" name="Google Shape;24348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9" name="Google Shape;24349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0" name="Google Shape;24350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1" name="Google Shape;24351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2" name="Google Shape;24352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3" name="Google Shape;24353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4" name="Google Shape;24354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5" name="Google Shape;24355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6" name="Google Shape;24356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7" name="Google Shape;24357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58" name="Google Shape;24358;p5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24359" name="Google Shape;24359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0" name="Google Shape;24360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1" name="Google Shape;24361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2" name="Google Shape;24362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3" name="Google Shape;24363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4" name="Google Shape;24364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5" name="Google Shape;24365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6" name="Google Shape;24366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7" name="Google Shape;24367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8" name="Google Shape;24368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9" name="Google Shape;24369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0" name="Google Shape;24370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1" name="Google Shape;24371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2" name="Google Shape;24372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4373" name="Google Shape;24373;p55"/>
            <p:cNvSpPr/>
            <p:nvPr/>
          </p:nvSpPr>
          <p:spPr>
            <a:xfrm>
              <a:off x="-90074" y="2009775"/>
              <a:ext cx="1286780" cy="2562428"/>
            </a:xfrm>
            <a:custGeom>
              <a:avLst/>
              <a:gdLst/>
              <a:ahLst/>
              <a:cxnLst/>
              <a:rect l="l" t="t" r="r" b="b"/>
              <a:pathLst>
                <a:path w="61166" h="130970" extrusionOk="0">
                  <a:moveTo>
                    <a:pt x="0" y="4945"/>
                  </a:moveTo>
                  <a:cubicBezTo>
                    <a:pt x="3629" y="-1100"/>
                    <a:pt x="14862" y="-982"/>
                    <a:pt x="21007" y="2474"/>
                  </a:cubicBezTo>
                  <a:cubicBezTo>
                    <a:pt x="29222" y="7094"/>
                    <a:pt x="35824" y="16574"/>
                    <a:pt x="36761" y="25952"/>
                  </a:cubicBezTo>
                  <a:cubicBezTo>
                    <a:pt x="39604" y="54420"/>
                    <a:pt x="17847" y="82376"/>
                    <a:pt x="22551" y="110596"/>
                  </a:cubicBezTo>
                  <a:cubicBezTo>
                    <a:pt x="24060" y="119650"/>
                    <a:pt x="32356" y="129081"/>
                    <a:pt x="41395" y="130675"/>
                  </a:cubicBezTo>
                  <a:cubicBezTo>
                    <a:pt x="48085" y="131855"/>
                    <a:pt x="54721" y="127881"/>
                    <a:pt x="61166" y="125733"/>
                  </a:cubicBezTo>
                </a:path>
              </a:pathLst>
            </a:custGeom>
            <a:noFill/>
            <a:ln w="19050" cap="flat" cmpd="sng">
              <a:solidFill>
                <a:srgbClr val="D4DC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4374" name="Google Shape;24374;p55"/>
            <p:cNvGrpSpPr/>
            <p:nvPr/>
          </p:nvGrpSpPr>
          <p:grpSpPr>
            <a:xfrm rot="-3625968">
              <a:off x="1041729" y="3912668"/>
              <a:ext cx="687114" cy="844725"/>
              <a:chOff x="5835100" y="1235925"/>
              <a:chExt cx="687175" cy="844800"/>
            </a:xfrm>
          </p:grpSpPr>
          <p:sp>
            <p:nvSpPr>
              <p:cNvPr id="24375" name="Google Shape;24375;p55"/>
              <p:cNvSpPr/>
              <p:nvPr/>
            </p:nvSpPr>
            <p:spPr>
              <a:xfrm>
                <a:off x="5901800" y="1460300"/>
                <a:ext cx="432850" cy="362750"/>
              </a:xfrm>
              <a:custGeom>
                <a:avLst/>
                <a:gdLst/>
                <a:ahLst/>
                <a:cxnLst/>
                <a:rect l="l" t="t" r="r" b="b"/>
                <a:pathLst>
                  <a:path w="17314" h="14510" extrusionOk="0">
                    <a:moveTo>
                      <a:pt x="4503" y="0"/>
                    </a:moveTo>
                    <a:cubicBezTo>
                      <a:pt x="3783" y="0"/>
                      <a:pt x="3090" y="354"/>
                      <a:pt x="2703" y="999"/>
                    </a:cubicBezTo>
                    <a:lnTo>
                      <a:pt x="635" y="4302"/>
                    </a:lnTo>
                    <a:cubicBezTo>
                      <a:pt x="1" y="5303"/>
                      <a:pt x="301" y="6670"/>
                      <a:pt x="1335" y="7304"/>
                    </a:cubicBezTo>
                    <a:lnTo>
                      <a:pt x="12977" y="14509"/>
                    </a:lnTo>
                    <a:lnTo>
                      <a:pt x="17313" y="7537"/>
                    </a:lnTo>
                    <a:lnTo>
                      <a:pt x="5672" y="332"/>
                    </a:lnTo>
                    <a:cubicBezTo>
                      <a:pt x="5305" y="107"/>
                      <a:pt x="4900" y="0"/>
                      <a:pt x="45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6" name="Google Shape;24376;p55"/>
              <p:cNvSpPr/>
              <p:nvPr/>
            </p:nvSpPr>
            <p:spPr>
              <a:xfrm>
                <a:off x="6226200" y="1648725"/>
                <a:ext cx="168475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7740" extrusionOk="0">
                    <a:moveTo>
                      <a:pt x="4337" y="0"/>
                    </a:moveTo>
                    <a:lnTo>
                      <a:pt x="2102" y="3570"/>
                    </a:lnTo>
                    <a:lnTo>
                      <a:pt x="1" y="6939"/>
                    </a:lnTo>
                    <a:lnTo>
                      <a:pt x="4137" y="7739"/>
                    </a:lnTo>
                    <a:lnTo>
                      <a:pt x="5438" y="5638"/>
                    </a:lnTo>
                    <a:lnTo>
                      <a:pt x="6739" y="3536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7" name="Google Shape;24377;p55"/>
              <p:cNvSpPr/>
              <p:nvPr/>
            </p:nvSpPr>
            <p:spPr>
              <a:xfrm>
                <a:off x="6356300" y="1753800"/>
                <a:ext cx="13845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6572" extrusionOk="0">
                    <a:moveTo>
                      <a:pt x="2602" y="0"/>
                    </a:moveTo>
                    <a:lnTo>
                      <a:pt x="1368" y="2002"/>
                    </a:lnTo>
                    <a:lnTo>
                      <a:pt x="1302" y="2102"/>
                    </a:lnTo>
                    <a:lnTo>
                      <a:pt x="1" y="4204"/>
                    </a:lnTo>
                    <a:lnTo>
                      <a:pt x="1835" y="6572"/>
                    </a:lnTo>
                    <a:lnTo>
                      <a:pt x="3703" y="3603"/>
                    </a:lnTo>
                    <a:lnTo>
                      <a:pt x="3637" y="3536"/>
                    </a:lnTo>
                    <a:lnTo>
                      <a:pt x="3703" y="3570"/>
                    </a:lnTo>
                    <a:lnTo>
                      <a:pt x="5538" y="634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378" name="Google Shape;24378;p55"/>
              <p:cNvGrpSpPr/>
              <p:nvPr/>
            </p:nvGrpSpPr>
            <p:grpSpPr>
              <a:xfrm>
                <a:off x="5952675" y="1472150"/>
                <a:ext cx="569600" cy="420550"/>
                <a:chOff x="5952675" y="1472150"/>
                <a:chExt cx="569600" cy="420550"/>
              </a:xfrm>
            </p:grpSpPr>
            <p:sp>
              <p:nvSpPr>
                <p:cNvPr id="24379" name="Google Shape;24379;p55"/>
                <p:cNvSpPr/>
                <p:nvPr/>
              </p:nvSpPr>
              <p:spPr>
                <a:xfrm>
                  <a:off x="6448875" y="1843025"/>
                  <a:ext cx="55900" cy="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1436" fill="none" extrusionOk="0">
                      <a:moveTo>
                        <a:pt x="0" y="1"/>
                      </a:moveTo>
                      <a:lnTo>
                        <a:pt x="2235" y="1435"/>
                      </a:lnTo>
                    </a:path>
                  </a:pathLst>
                </a:custGeom>
                <a:noFill/>
                <a:ln w="10850" cap="flat" cmpd="sng">
                  <a:solidFill>
                    <a:schemeClr val="accent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380" name="Google Shape;24380;p55"/>
                <p:cNvGrpSpPr/>
                <p:nvPr/>
              </p:nvGrpSpPr>
              <p:grpSpPr>
                <a:xfrm>
                  <a:off x="5952675" y="1472150"/>
                  <a:ext cx="569600" cy="420550"/>
                  <a:chOff x="5952675" y="1472150"/>
                  <a:chExt cx="569600" cy="420550"/>
                </a:xfrm>
              </p:grpSpPr>
              <p:sp>
                <p:nvSpPr>
                  <p:cNvPr id="24381" name="Google Shape;24381;p55"/>
                  <p:cNvSpPr/>
                  <p:nvPr/>
                </p:nvSpPr>
                <p:spPr>
                  <a:xfrm>
                    <a:off x="6329625" y="1737125"/>
                    <a:ext cx="91750" cy="12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0" h="4871" extrusionOk="0">
                        <a:moveTo>
                          <a:pt x="2602" y="0"/>
                        </a:moveTo>
                        <a:lnTo>
                          <a:pt x="0" y="4203"/>
                        </a:lnTo>
                        <a:lnTo>
                          <a:pt x="1068" y="4871"/>
                        </a:lnTo>
                        <a:lnTo>
                          <a:pt x="3669" y="667"/>
                        </a:lnTo>
                        <a:lnTo>
                          <a:pt x="260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2" name="Google Shape;24382;p55"/>
                  <p:cNvSpPr/>
                  <p:nvPr/>
                </p:nvSpPr>
                <p:spPr>
                  <a:xfrm>
                    <a:off x="5952675" y="1472150"/>
                    <a:ext cx="145975" cy="2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9" h="8465" extrusionOk="0">
                        <a:moveTo>
                          <a:pt x="5196" y="1"/>
                        </a:moveTo>
                        <a:cubicBezTo>
                          <a:pt x="5016" y="1"/>
                          <a:pt x="4843" y="90"/>
                          <a:pt x="4737" y="259"/>
                        </a:cubicBezTo>
                        <a:lnTo>
                          <a:pt x="167" y="7631"/>
                        </a:lnTo>
                        <a:cubicBezTo>
                          <a:pt x="1" y="7897"/>
                          <a:pt x="67" y="8231"/>
                          <a:pt x="334" y="8398"/>
                        </a:cubicBezTo>
                        <a:cubicBezTo>
                          <a:pt x="412" y="8442"/>
                          <a:pt x="505" y="8464"/>
                          <a:pt x="599" y="8464"/>
                        </a:cubicBezTo>
                        <a:cubicBezTo>
                          <a:pt x="786" y="8464"/>
                          <a:pt x="979" y="8376"/>
                          <a:pt x="1068" y="8198"/>
                        </a:cubicBezTo>
                        <a:lnTo>
                          <a:pt x="5671" y="826"/>
                        </a:lnTo>
                        <a:cubicBezTo>
                          <a:pt x="5838" y="592"/>
                          <a:pt x="5738" y="225"/>
                          <a:pt x="5505" y="92"/>
                        </a:cubicBezTo>
                        <a:cubicBezTo>
                          <a:pt x="5407" y="31"/>
                          <a:pt x="5300" y="1"/>
                          <a:pt x="5196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3" name="Google Shape;24383;p55"/>
                  <p:cNvSpPr/>
                  <p:nvPr/>
                </p:nvSpPr>
                <p:spPr>
                  <a:xfrm>
                    <a:off x="6477950" y="1857975"/>
                    <a:ext cx="44325" cy="3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3" h="1389" extrusionOk="0">
                        <a:moveTo>
                          <a:pt x="879" y="1"/>
                        </a:moveTo>
                        <a:cubicBezTo>
                          <a:pt x="652" y="1"/>
                          <a:pt x="436" y="119"/>
                          <a:pt x="305" y="337"/>
                        </a:cubicBezTo>
                        <a:cubicBezTo>
                          <a:pt x="1" y="793"/>
                          <a:pt x="362" y="1388"/>
                          <a:pt x="884" y="1388"/>
                        </a:cubicBezTo>
                        <a:cubicBezTo>
                          <a:pt x="934" y="1388"/>
                          <a:pt x="986" y="1383"/>
                          <a:pt x="1039" y="1371"/>
                        </a:cubicBezTo>
                        <a:cubicBezTo>
                          <a:pt x="1639" y="1204"/>
                          <a:pt x="1773" y="403"/>
                          <a:pt x="1239" y="103"/>
                        </a:cubicBezTo>
                        <a:cubicBezTo>
                          <a:pt x="1123" y="34"/>
                          <a:pt x="1000" y="1"/>
                          <a:pt x="87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384" name="Google Shape;24384;p55"/>
              <p:cNvGrpSpPr/>
              <p:nvPr/>
            </p:nvGrpSpPr>
            <p:grpSpPr>
              <a:xfrm>
                <a:off x="5835100" y="1235925"/>
                <a:ext cx="640475" cy="844800"/>
                <a:chOff x="5835100" y="1235925"/>
                <a:chExt cx="640475" cy="844800"/>
              </a:xfrm>
            </p:grpSpPr>
            <p:grpSp>
              <p:nvGrpSpPr>
                <p:cNvPr id="24385" name="Google Shape;24385;p55"/>
                <p:cNvGrpSpPr/>
                <p:nvPr/>
              </p:nvGrpSpPr>
              <p:grpSpPr>
                <a:xfrm>
                  <a:off x="6139475" y="1235925"/>
                  <a:ext cx="336100" cy="354450"/>
                  <a:chOff x="6139475" y="1235925"/>
                  <a:chExt cx="336100" cy="354450"/>
                </a:xfrm>
              </p:grpSpPr>
              <p:sp>
                <p:nvSpPr>
                  <p:cNvPr id="24386" name="Google Shape;24386;p55"/>
                  <p:cNvSpPr/>
                  <p:nvPr/>
                </p:nvSpPr>
                <p:spPr>
                  <a:xfrm>
                    <a:off x="6139475" y="123592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7373" y="14111"/>
                        </a:moveTo>
                        <a:cubicBezTo>
                          <a:pt x="7473" y="14177"/>
                          <a:pt x="7573" y="14144"/>
                          <a:pt x="7640" y="14077"/>
                        </a:cubicBezTo>
                        <a:lnTo>
                          <a:pt x="13410" y="4804"/>
                        </a:lnTo>
                        <a:cubicBezTo>
                          <a:pt x="13444" y="4704"/>
                          <a:pt x="13410" y="4604"/>
                          <a:pt x="13310" y="4537"/>
                        </a:cubicBezTo>
                        <a:lnTo>
                          <a:pt x="6072" y="34"/>
                        </a:lnTo>
                        <a:cubicBezTo>
                          <a:pt x="6005" y="1"/>
                          <a:pt x="5872" y="1"/>
                          <a:pt x="5805" y="101"/>
                        </a:cubicBezTo>
                        <a:lnTo>
                          <a:pt x="67" y="9341"/>
                        </a:lnTo>
                        <a:cubicBezTo>
                          <a:pt x="1" y="9441"/>
                          <a:pt x="34" y="9574"/>
                          <a:pt x="134" y="9608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7" name="Google Shape;24387;p55"/>
                  <p:cNvSpPr/>
                  <p:nvPr/>
                </p:nvSpPr>
                <p:spPr>
                  <a:xfrm>
                    <a:off x="6172825" y="1255950"/>
                    <a:ext cx="148475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41" fill="none" extrusionOk="0">
                        <a:moveTo>
                          <a:pt x="5939" y="0"/>
                        </a:moveTo>
                        <a:lnTo>
                          <a:pt x="1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8" name="Google Shape;24388;p55"/>
                  <p:cNvSpPr/>
                  <p:nvPr/>
                </p:nvSpPr>
                <p:spPr>
                  <a:xfrm>
                    <a:off x="6210375" y="12793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9" name="Google Shape;24389;p55"/>
                  <p:cNvSpPr/>
                  <p:nvPr/>
                </p:nvSpPr>
                <p:spPr>
                  <a:xfrm>
                    <a:off x="6247900" y="130265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0" name="Google Shape;24390;p55"/>
                  <p:cNvSpPr/>
                  <p:nvPr/>
                </p:nvSpPr>
                <p:spPr>
                  <a:xfrm>
                    <a:off x="6285425" y="13260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1" name="Google Shape;24391;p55"/>
                  <p:cNvSpPr/>
                  <p:nvPr/>
                </p:nvSpPr>
                <p:spPr>
                  <a:xfrm>
                    <a:off x="6262075" y="1275125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2" name="Google Shape;24392;p55"/>
                  <p:cNvSpPr/>
                  <p:nvPr/>
                </p:nvSpPr>
                <p:spPr>
                  <a:xfrm>
                    <a:off x="6237050" y="1315150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3" name="Google Shape;24393;p55"/>
                  <p:cNvSpPr/>
                  <p:nvPr/>
                </p:nvSpPr>
                <p:spPr>
                  <a:xfrm>
                    <a:off x="6212875" y="1354350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0"/>
                        </a:moveTo>
                        <a:lnTo>
                          <a:pt x="7572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4" name="Google Shape;24394;p55"/>
                  <p:cNvSpPr/>
                  <p:nvPr/>
                </p:nvSpPr>
                <p:spPr>
                  <a:xfrm>
                    <a:off x="6187850" y="1394375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5" name="Google Shape;24395;p55"/>
                  <p:cNvSpPr/>
                  <p:nvPr/>
                </p:nvSpPr>
                <p:spPr>
                  <a:xfrm>
                    <a:off x="6162825" y="1434400"/>
                    <a:ext cx="190175" cy="11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5" fill="none" extrusionOk="0">
                        <a:moveTo>
                          <a:pt x="1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6" name="Google Shape;24396;p55"/>
                  <p:cNvSpPr/>
                  <p:nvPr/>
                </p:nvSpPr>
                <p:spPr>
                  <a:xfrm>
                    <a:off x="6201200" y="152697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967" y="0"/>
                        </a:moveTo>
                        <a:lnTo>
                          <a:pt x="0" y="156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97" name="Google Shape;24397;p55"/>
                <p:cNvGrpSpPr/>
                <p:nvPr/>
              </p:nvGrpSpPr>
              <p:grpSpPr>
                <a:xfrm>
                  <a:off x="5835100" y="1726275"/>
                  <a:ext cx="336100" cy="354450"/>
                  <a:chOff x="5835100" y="1726275"/>
                  <a:chExt cx="336100" cy="354450"/>
                </a:xfrm>
              </p:grpSpPr>
              <p:sp>
                <p:nvSpPr>
                  <p:cNvPr id="24398" name="Google Shape;24398;p55"/>
                  <p:cNvSpPr/>
                  <p:nvPr/>
                </p:nvSpPr>
                <p:spPr>
                  <a:xfrm>
                    <a:off x="5835100" y="172627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13310" y="4571"/>
                        </a:moveTo>
                        <a:cubicBezTo>
                          <a:pt x="13410" y="4604"/>
                          <a:pt x="13443" y="4737"/>
                          <a:pt x="13410" y="4838"/>
                        </a:cubicBezTo>
                        <a:lnTo>
                          <a:pt x="7639" y="14077"/>
                        </a:lnTo>
                        <a:cubicBezTo>
                          <a:pt x="7572" y="14178"/>
                          <a:pt x="7472" y="14178"/>
                          <a:pt x="7372" y="14144"/>
                        </a:cubicBezTo>
                        <a:lnTo>
                          <a:pt x="134" y="9641"/>
                        </a:lnTo>
                        <a:cubicBezTo>
                          <a:pt x="34" y="9574"/>
                          <a:pt x="0" y="9474"/>
                          <a:pt x="67" y="9374"/>
                        </a:cubicBezTo>
                        <a:lnTo>
                          <a:pt x="5804" y="101"/>
                        </a:lnTo>
                        <a:cubicBezTo>
                          <a:pt x="5871" y="34"/>
                          <a:pt x="5971" y="1"/>
                          <a:pt x="6071" y="67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9" name="Google Shape;24399;p55"/>
                  <p:cNvSpPr/>
                  <p:nvPr/>
                </p:nvSpPr>
                <p:spPr>
                  <a:xfrm>
                    <a:off x="5868450" y="1746300"/>
                    <a:ext cx="14762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5" h="9574" fill="none" extrusionOk="0">
                        <a:moveTo>
                          <a:pt x="1" y="9574"/>
                        </a:moveTo>
                        <a:lnTo>
                          <a:pt x="5905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0" name="Google Shape;24400;p55"/>
                  <p:cNvSpPr/>
                  <p:nvPr/>
                </p:nvSpPr>
                <p:spPr>
                  <a:xfrm>
                    <a:off x="5905975" y="17696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1" name="Google Shape;24401;p55"/>
                  <p:cNvSpPr/>
                  <p:nvPr/>
                </p:nvSpPr>
                <p:spPr>
                  <a:xfrm>
                    <a:off x="5943500" y="179300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2" name="Google Shape;24402;p55"/>
                  <p:cNvSpPr/>
                  <p:nvPr/>
                </p:nvSpPr>
                <p:spPr>
                  <a:xfrm>
                    <a:off x="5981025" y="18163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3" name="Google Shape;24403;p55"/>
                  <p:cNvSpPr/>
                  <p:nvPr/>
                </p:nvSpPr>
                <p:spPr>
                  <a:xfrm>
                    <a:off x="5859275" y="1923100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4" name="Google Shape;24404;p55"/>
                  <p:cNvSpPr/>
                  <p:nvPr/>
                </p:nvSpPr>
                <p:spPr>
                  <a:xfrm>
                    <a:off x="5884300" y="1883900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5" name="Google Shape;24405;p55"/>
                  <p:cNvSpPr/>
                  <p:nvPr/>
                </p:nvSpPr>
                <p:spPr>
                  <a:xfrm>
                    <a:off x="5908475" y="1843875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6" name="Google Shape;24406;p55"/>
                  <p:cNvSpPr/>
                  <p:nvPr/>
                </p:nvSpPr>
                <p:spPr>
                  <a:xfrm>
                    <a:off x="5933500" y="1803825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1"/>
                        </a:moveTo>
                        <a:lnTo>
                          <a:pt x="7573" y="473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7" name="Google Shape;24407;p55"/>
                  <p:cNvSpPr/>
                  <p:nvPr/>
                </p:nvSpPr>
                <p:spPr>
                  <a:xfrm>
                    <a:off x="5957675" y="1764650"/>
                    <a:ext cx="19017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4" fill="none" extrusionOk="0">
                        <a:moveTo>
                          <a:pt x="1" y="0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8" name="Google Shape;24408;p55"/>
                  <p:cNvSpPr/>
                  <p:nvPr/>
                </p:nvSpPr>
                <p:spPr>
                  <a:xfrm>
                    <a:off x="6068600" y="173962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0" y="1568"/>
                        </a:moveTo>
                        <a:lnTo>
                          <a:pt x="96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4409" name="Google Shape;24409;p55"/>
              <p:cNvSpPr/>
              <p:nvPr/>
            </p:nvSpPr>
            <p:spPr>
              <a:xfrm>
                <a:off x="6019400" y="1659525"/>
                <a:ext cx="113425" cy="7347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939" extrusionOk="0">
                    <a:moveTo>
                      <a:pt x="286" y="1"/>
                    </a:moveTo>
                    <a:cubicBezTo>
                      <a:pt x="214" y="1"/>
                      <a:pt x="143" y="38"/>
                      <a:pt x="100" y="102"/>
                    </a:cubicBezTo>
                    <a:cubicBezTo>
                      <a:pt x="0" y="236"/>
                      <a:pt x="34" y="369"/>
                      <a:pt x="167" y="436"/>
                    </a:cubicBezTo>
                    <a:lnTo>
                      <a:pt x="4137" y="2904"/>
                    </a:lnTo>
                    <a:cubicBezTo>
                      <a:pt x="4172" y="2928"/>
                      <a:pt x="4212" y="2939"/>
                      <a:pt x="4253" y="2939"/>
                    </a:cubicBezTo>
                    <a:cubicBezTo>
                      <a:pt x="4327" y="2939"/>
                      <a:pt x="4406" y="2902"/>
                      <a:pt x="4470" y="2837"/>
                    </a:cubicBezTo>
                    <a:cubicBezTo>
                      <a:pt x="4537" y="2704"/>
                      <a:pt x="4503" y="2571"/>
                      <a:pt x="4370" y="2504"/>
                    </a:cubicBezTo>
                    <a:lnTo>
                      <a:pt x="401" y="35"/>
                    </a:lnTo>
                    <a:cubicBezTo>
                      <a:pt x="365" y="12"/>
                      <a:pt x="325" y="1"/>
                      <a:pt x="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24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11" name="Google Shape;24411;p56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4412" name="Google Shape;24412;p56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13" name="Google Shape;24413;p56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4414" name="Google Shape;24414;p56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5" name="Google Shape;24415;p56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6" name="Google Shape;24416;p56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7" name="Google Shape;24417;p56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8" name="Google Shape;24418;p56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9" name="Google Shape;24419;p56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0" name="Google Shape;24420;p56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1" name="Google Shape;24421;p56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2" name="Google Shape;24422;p56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3" name="Google Shape;24423;p56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4" name="Google Shape;24424;p56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5" name="Google Shape;24425;p56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6" name="Google Shape;24426;p56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7" name="Google Shape;24427;p56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8" name="Google Shape;24428;p56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9" name="Google Shape;24429;p56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0" name="Google Shape;24430;p56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1" name="Google Shape;24431;p56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2" name="Google Shape;24432;p56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3" name="Google Shape;24433;p56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4" name="Google Shape;24434;p56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5" name="Google Shape;24435;p56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6" name="Google Shape;24436;p56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7" name="Google Shape;24437;p56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8" name="Google Shape;24438;p56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39" name="Google Shape;24439;p56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4440" name="Google Shape;24440;p5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1" name="Google Shape;24441;p5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2" name="Google Shape;24442;p5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3" name="Google Shape;24443;p5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4" name="Google Shape;24444;p5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5" name="Google Shape;24445;p5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6" name="Google Shape;24446;p5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7" name="Google Shape;24447;p5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8" name="Google Shape;24448;p5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9" name="Google Shape;24449;p56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0" name="Google Shape;24450;p5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1" name="Google Shape;24451;p5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2" name="Google Shape;24452;p5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3" name="Google Shape;24453;p5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4" name="Google Shape;24454;p5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5" name="Google Shape;24455;p5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6" name="Google Shape;24456;p5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7" name="Google Shape;24457;p5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8" name="Google Shape;24458;p5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9" name="Google Shape;24459;p5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0" name="Google Shape;24460;p5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1" name="Google Shape;24461;p5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2" name="Google Shape;24462;p5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3" name="Google Shape;24463;p5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4" name="Google Shape;24464;p5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5" name="Google Shape;24465;p5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66" name="Google Shape;24466;p56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7" name="Google Shape;24467;p56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8" name="Google Shape;24468;p56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9" name="Google Shape;24469;p56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0" name="Google Shape;24470;p56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1" name="Google Shape;24471;p56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2" name="Google Shape;24472;p56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3" name="Google Shape;24473;p56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4" name="Google Shape;24474;p56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5" name="Google Shape;24475;p56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6" name="Google Shape;24476;p56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7" name="Google Shape;24477;p56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8" name="Google Shape;24478;p56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9" name="Google Shape;24479;p56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0" name="Google Shape;24480;p56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1" name="Google Shape;24481;p56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2" name="Google Shape;24482;p56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3" name="Google Shape;24483;p56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4" name="Google Shape;24484;p56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5" name="Google Shape;24485;p56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6" name="Google Shape;24486;p56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7" name="Google Shape;24487;p56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8" name="Google Shape;24488;p56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9" name="Google Shape;24489;p56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0" name="Google Shape;24490;p56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1" name="Google Shape;24491;p56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2" name="Google Shape;24492;p56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3" name="Google Shape;24493;p56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4" name="Google Shape;24494;p56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5" name="Google Shape;24495;p56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6" name="Google Shape;24496;p56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7" name="Google Shape;24497;p56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8" name="Google Shape;24498;p56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9" name="Google Shape;24499;p56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0" name="Google Shape;24500;p56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1" name="Google Shape;24501;p56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2" name="Google Shape;24502;p56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3" name="Google Shape;24503;p56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4" name="Google Shape;24504;p56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5" name="Google Shape;24505;p56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6" name="Google Shape;24506;p56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7" name="Google Shape;24507;p56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8" name="Google Shape;24508;p56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9" name="Google Shape;24509;p56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0" name="Google Shape;24510;p56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1" name="Google Shape;24511;p56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2" name="Google Shape;24512;p56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3" name="Google Shape;24513;p56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4" name="Google Shape;24514;p56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5" name="Google Shape;24515;p56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6" name="Google Shape;24516;p56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7" name="Google Shape;24517;p56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8" name="Google Shape;24518;p56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9" name="Google Shape;24519;p56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0" name="Google Shape;24520;p56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1" name="Google Shape;24521;p56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2" name="Google Shape;24522;p56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3" name="Google Shape;24523;p56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4" name="Google Shape;24524;p56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5" name="Google Shape;24525;p56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6" name="Google Shape;24526;p56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7" name="Google Shape;24527;p56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8" name="Google Shape;24528;p56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9" name="Google Shape;24529;p56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0" name="Google Shape;24530;p56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1" name="Google Shape;24531;p56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2" name="Google Shape;24532;p56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3" name="Google Shape;24533;p56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4" name="Google Shape;24534;p56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5" name="Google Shape;24535;p56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6" name="Google Shape;24536;p56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7" name="Google Shape;24537;p56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8" name="Google Shape;24538;p56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9" name="Google Shape;24539;p56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0" name="Google Shape;24540;p56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1" name="Google Shape;24541;p56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2" name="Google Shape;24542;p56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3" name="Google Shape;24543;p56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4" name="Google Shape;24544;p56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5" name="Google Shape;24545;p56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6" name="Google Shape;24546;p56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7" name="Google Shape;24547;p56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8" name="Google Shape;24548;p56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9" name="Google Shape;24549;p56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0" name="Google Shape;24550;p56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1" name="Google Shape;24551;p56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2" name="Google Shape;24552;p56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3" name="Google Shape;24553;p56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4" name="Google Shape;24554;p56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5" name="Google Shape;24555;p56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6" name="Google Shape;24556;p56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7" name="Google Shape;24557;p56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8" name="Google Shape;24558;p56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9" name="Google Shape;24559;p56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0" name="Google Shape;24560;p56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1" name="Google Shape;24561;p56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2" name="Google Shape;24562;p56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3" name="Google Shape;24563;p56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4" name="Google Shape;24564;p56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5" name="Google Shape;24565;p56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6" name="Google Shape;24566;p56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4567" name="Google Shape;24567;p5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8" name="Google Shape;24568;p5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9" name="Google Shape;24569;p5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0" name="Google Shape;24570;p5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1" name="Google Shape;24571;p5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2" name="Google Shape;24572;p5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3" name="Google Shape;24573;p5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4" name="Google Shape;24574;p5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5" name="Google Shape;24575;p5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6" name="Google Shape;24576;p5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7" name="Google Shape;24577;p5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8" name="Google Shape;24578;p5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9" name="Google Shape;24579;p5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0" name="Google Shape;24580;p5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1" name="Google Shape;24581;p5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2" name="Google Shape;24582;p5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3" name="Google Shape;24583;p5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4" name="Google Shape;24584;p5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5" name="Google Shape;24585;p5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6" name="Google Shape;24586;p5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7" name="Google Shape;24587;p5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8" name="Google Shape;24588;p5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9" name="Google Shape;24589;p5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0" name="Google Shape;24590;p5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1" name="Google Shape;24591;p5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2" name="Google Shape;24592;p5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93" name="Google Shape;24593;p56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4" name="Google Shape;24594;p56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5" name="Google Shape;24595;p56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6" name="Google Shape;24596;p56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7" name="Google Shape;24597;p56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98" name="Google Shape;24598;p56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4599" name="Google Shape;24599;p56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0" name="Google Shape;24600;p56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1" name="Google Shape;24601;p56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2" name="Google Shape;24602;p56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3" name="Google Shape;24603;p56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4" name="Google Shape;24604;p56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5" name="Google Shape;24605;p56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6" name="Google Shape;24606;p56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7" name="Google Shape;24607;p56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8" name="Google Shape;24608;p56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9" name="Google Shape;24609;p56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0" name="Google Shape;24610;p56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1" name="Google Shape;24611;p56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2" name="Google Shape;24612;p56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3" name="Google Shape;24613;p56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4" name="Google Shape;24614;p56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5" name="Google Shape;24615;p56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6" name="Google Shape;24616;p56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7" name="Google Shape;24617;p56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8" name="Google Shape;24618;p56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9" name="Google Shape;24619;p56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0" name="Google Shape;24620;p56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1" name="Google Shape;24621;p56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2" name="Google Shape;24622;p56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3" name="Google Shape;24623;p56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4" name="Google Shape;24624;p56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25" name="Google Shape;24625;p56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26" name="Google Shape;24626;p56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4627" name="Google Shape;24627;p5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8" name="Google Shape;24628;p5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9" name="Google Shape;24629;p5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0" name="Google Shape;24630;p5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1" name="Google Shape;24631;p5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2" name="Google Shape;24632;p5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3" name="Google Shape;24633;p5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4" name="Google Shape;24634;p5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5" name="Google Shape;24635;p5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6" name="Google Shape;24636;p5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7" name="Google Shape;24637;p5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8" name="Google Shape;24638;p5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9" name="Google Shape;24639;p5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0" name="Google Shape;24640;p5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1" name="Google Shape;24641;p5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2" name="Google Shape;24642;p5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3" name="Google Shape;24643;p5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4" name="Google Shape;24644;p5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5" name="Google Shape;24645;p5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6" name="Google Shape;24646;p5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7" name="Google Shape;24647;p5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8" name="Google Shape;24648;p5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9" name="Google Shape;24649;p5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0" name="Google Shape;24650;p5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1" name="Google Shape;24651;p5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2" name="Google Shape;24652;p5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53" name="Google Shape;24653;p56"/>
          <p:cNvGrpSpPr/>
          <p:nvPr/>
        </p:nvGrpSpPr>
        <p:grpSpPr>
          <a:xfrm>
            <a:off x="-706730" y="-247937"/>
            <a:ext cx="3399044" cy="3421986"/>
            <a:chOff x="-706730" y="-247937"/>
            <a:chExt cx="3399044" cy="3421986"/>
          </a:xfrm>
        </p:grpSpPr>
        <p:grpSp>
          <p:nvGrpSpPr>
            <p:cNvPr id="24654" name="Google Shape;24654;p56"/>
            <p:cNvGrpSpPr/>
            <p:nvPr/>
          </p:nvGrpSpPr>
          <p:grpSpPr>
            <a:xfrm>
              <a:off x="-706730" y="-247937"/>
              <a:ext cx="3399044" cy="3421986"/>
              <a:chOff x="-513630" y="-410112"/>
              <a:chExt cx="3399044" cy="3421986"/>
            </a:xfrm>
          </p:grpSpPr>
          <p:grpSp>
            <p:nvGrpSpPr>
              <p:cNvPr id="24655" name="Google Shape;24655;p56"/>
              <p:cNvGrpSpPr/>
              <p:nvPr/>
            </p:nvGrpSpPr>
            <p:grpSpPr>
              <a:xfrm>
                <a:off x="-289105" y="-410112"/>
                <a:ext cx="3174520" cy="3421986"/>
                <a:chOff x="-289105" y="-410112"/>
                <a:chExt cx="3174520" cy="3421986"/>
              </a:xfrm>
            </p:grpSpPr>
            <p:grpSp>
              <p:nvGrpSpPr>
                <p:cNvPr id="24656" name="Google Shape;24656;p56"/>
                <p:cNvGrpSpPr/>
                <p:nvPr/>
              </p:nvGrpSpPr>
              <p:grpSpPr>
                <a:xfrm rot="-2528748" flipH="1">
                  <a:off x="1139937" y="1544051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24657" name="Google Shape;24657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58" name="Google Shape;24658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59" name="Google Shape;24659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0" name="Google Shape;24660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1" name="Google Shape;24661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2" name="Google Shape;24662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3" name="Google Shape;24663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4" name="Google Shape;24664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5" name="Google Shape;24665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6" name="Google Shape;24666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7" name="Google Shape;24667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8" name="Google Shape;24668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9" name="Google Shape;24669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0" name="Google Shape;24670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671" name="Google Shape;24671;p56"/>
                <p:cNvGrpSpPr/>
                <p:nvPr/>
              </p:nvGrpSpPr>
              <p:grpSpPr>
                <a:xfrm rot="1033525" flipH="1">
                  <a:off x="1574028" y="81642"/>
                  <a:ext cx="1240716" cy="665175"/>
                  <a:chOff x="5206900" y="826150"/>
                  <a:chExt cx="599275" cy="321250"/>
                </a:xfrm>
              </p:grpSpPr>
              <p:sp>
                <p:nvSpPr>
                  <p:cNvPr id="24672" name="Google Shape;24672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3" name="Google Shape;24673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4" name="Google Shape;24674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5" name="Google Shape;24675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6" name="Google Shape;24676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7" name="Google Shape;24677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8" name="Google Shape;24678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9" name="Google Shape;24679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0" name="Google Shape;24680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1" name="Google Shape;24681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2" name="Google Shape;24682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3" name="Google Shape;24683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4" name="Google Shape;24684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5" name="Google Shape;24685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686" name="Google Shape;24686;p56"/>
                <p:cNvGrpSpPr/>
                <p:nvPr/>
              </p:nvGrpSpPr>
              <p:grpSpPr>
                <a:xfrm rot="6256591">
                  <a:off x="1268807" y="629246"/>
                  <a:ext cx="1240826" cy="665092"/>
                  <a:chOff x="5206900" y="826150"/>
                  <a:chExt cx="599275" cy="321250"/>
                </a:xfrm>
              </p:grpSpPr>
              <p:sp>
                <p:nvSpPr>
                  <p:cNvPr id="24687" name="Google Shape;24687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8" name="Google Shape;24688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9" name="Google Shape;24689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0" name="Google Shape;24690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1" name="Google Shape;24691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2" name="Google Shape;24692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3" name="Google Shape;24693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4" name="Google Shape;24694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5" name="Google Shape;24695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6" name="Google Shape;24696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7" name="Google Shape;24697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8" name="Google Shape;24698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9" name="Google Shape;24699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00" name="Google Shape;24700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701" name="Google Shape;24701;p56"/>
                <p:cNvGrpSpPr/>
                <p:nvPr/>
              </p:nvGrpSpPr>
              <p:grpSpPr>
                <a:xfrm flipH="1">
                  <a:off x="-35240" y="866804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4702" name="Google Shape;24702;p56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4703" name="Google Shape;24703;p56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4" name="Google Shape;24704;p56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5" name="Google Shape;24705;p56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6" name="Google Shape;24706;p56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7" name="Google Shape;24707;p56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8" name="Google Shape;24708;p56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9" name="Google Shape;24709;p56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0" name="Google Shape;24710;p56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1" name="Google Shape;24711;p56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2" name="Google Shape;24712;p56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3" name="Google Shape;24713;p56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4" name="Google Shape;24714;p56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5" name="Google Shape;24715;p56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6" name="Google Shape;24716;p56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717" name="Google Shape;24717;p56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4718" name="Google Shape;24718;p56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9" name="Google Shape;24719;p56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0" name="Google Shape;24720;p56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1" name="Google Shape;24721;p56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2" name="Google Shape;24722;p56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3" name="Google Shape;24723;p56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4" name="Google Shape;24724;p56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5" name="Google Shape;24725;p56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6" name="Google Shape;24726;p56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7" name="Google Shape;24727;p56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8" name="Google Shape;24728;p56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9" name="Google Shape;24729;p56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0" name="Google Shape;24730;p56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1" name="Google Shape;24731;p56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732" name="Google Shape;24732;p56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4733" name="Google Shape;24733;p56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4" name="Google Shape;24734;p56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5" name="Google Shape;24735;p56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6" name="Google Shape;24736;p56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7" name="Google Shape;24737;p56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8" name="Google Shape;24738;p56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9" name="Google Shape;24739;p56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0" name="Google Shape;24740;p56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1" name="Google Shape;24741;p56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2" name="Google Shape;24742;p56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3" name="Google Shape;24743;p56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4" name="Google Shape;24744;p56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5" name="Google Shape;24745;p56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6" name="Google Shape;24746;p56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4747" name="Google Shape;24747;p56"/>
                <p:cNvGrpSpPr/>
                <p:nvPr/>
              </p:nvGrpSpPr>
              <p:grpSpPr>
                <a:xfrm rot="446386">
                  <a:off x="1421080" y="781885"/>
                  <a:ext cx="1240817" cy="665090"/>
                  <a:chOff x="5206900" y="826150"/>
                  <a:chExt cx="599275" cy="321250"/>
                </a:xfrm>
              </p:grpSpPr>
              <p:sp>
                <p:nvSpPr>
                  <p:cNvPr id="24748" name="Google Shape;24748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49" name="Google Shape;24749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0" name="Google Shape;24750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1" name="Google Shape;24751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2" name="Google Shape;24752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3" name="Google Shape;24753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4" name="Google Shape;24754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5" name="Google Shape;24755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6" name="Google Shape;24756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7" name="Google Shape;24757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8" name="Google Shape;24758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9" name="Google Shape;24759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0" name="Google Shape;24760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1" name="Google Shape;24761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762" name="Google Shape;24762;p56"/>
                <p:cNvGrpSpPr/>
                <p:nvPr/>
              </p:nvGrpSpPr>
              <p:grpSpPr>
                <a:xfrm rot="-2528748" flipH="1">
                  <a:off x="-226338" y="-79824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24763" name="Google Shape;24763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4" name="Google Shape;24764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5" name="Google Shape;24765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6" name="Google Shape;24766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7" name="Google Shape;24767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8" name="Google Shape;24768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9" name="Google Shape;24769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0" name="Google Shape;24770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1" name="Google Shape;24771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2" name="Google Shape;24772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3" name="Google Shape;24773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4" name="Google Shape;24774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5" name="Google Shape;24775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6" name="Google Shape;24776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777" name="Google Shape;24777;p56"/>
              <p:cNvGrpSpPr/>
              <p:nvPr/>
            </p:nvGrpSpPr>
            <p:grpSpPr>
              <a:xfrm>
                <a:off x="-513630" y="35479"/>
                <a:ext cx="2745498" cy="1748548"/>
                <a:chOff x="1270425" y="2070325"/>
                <a:chExt cx="1769805" cy="1127150"/>
              </a:xfrm>
            </p:grpSpPr>
            <p:grpSp>
              <p:nvGrpSpPr>
                <p:cNvPr id="24778" name="Google Shape;24778;p56"/>
                <p:cNvGrpSpPr/>
                <p:nvPr/>
              </p:nvGrpSpPr>
              <p:grpSpPr>
                <a:xfrm>
                  <a:off x="1582562" y="2070325"/>
                  <a:ext cx="1123518" cy="1127150"/>
                  <a:chOff x="1582562" y="2070325"/>
                  <a:chExt cx="1123518" cy="1127150"/>
                </a:xfrm>
              </p:grpSpPr>
              <p:sp>
                <p:nvSpPr>
                  <p:cNvPr id="24779" name="Google Shape;24779;p56"/>
                  <p:cNvSpPr/>
                  <p:nvPr/>
                </p:nvSpPr>
                <p:spPr>
                  <a:xfrm>
                    <a:off x="1582562" y="2070325"/>
                    <a:ext cx="1123518" cy="112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08" h="10241" extrusionOk="0">
                        <a:moveTo>
                          <a:pt x="5151" y="1"/>
                        </a:moveTo>
                        <a:cubicBezTo>
                          <a:pt x="2707" y="1"/>
                          <a:pt x="297" y="1732"/>
                          <a:pt x="34" y="4666"/>
                        </a:cubicBezTo>
                        <a:cubicBezTo>
                          <a:pt x="0" y="4732"/>
                          <a:pt x="0" y="4832"/>
                          <a:pt x="0" y="4932"/>
                        </a:cubicBezTo>
                        <a:lnTo>
                          <a:pt x="0" y="5133"/>
                        </a:lnTo>
                        <a:cubicBezTo>
                          <a:pt x="0" y="5433"/>
                          <a:pt x="34" y="5733"/>
                          <a:pt x="67" y="6033"/>
                        </a:cubicBezTo>
                        <a:cubicBezTo>
                          <a:pt x="167" y="6500"/>
                          <a:pt x="301" y="6967"/>
                          <a:pt x="534" y="7401"/>
                        </a:cubicBezTo>
                        <a:cubicBezTo>
                          <a:pt x="701" y="7734"/>
                          <a:pt x="901" y="8068"/>
                          <a:pt x="1168" y="8368"/>
                        </a:cubicBezTo>
                        <a:cubicBezTo>
                          <a:pt x="2223" y="9656"/>
                          <a:pt x="3657" y="10241"/>
                          <a:pt x="5071" y="10241"/>
                        </a:cubicBezTo>
                        <a:cubicBezTo>
                          <a:pt x="7504" y="10241"/>
                          <a:pt x="9879" y="8513"/>
                          <a:pt x="10174" y="5666"/>
                        </a:cubicBezTo>
                        <a:cubicBezTo>
                          <a:pt x="10208" y="5466"/>
                          <a:pt x="10208" y="5299"/>
                          <a:pt x="10208" y="5133"/>
                        </a:cubicBezTo>
                        <a:cubicBezTo>
                          <a:pt x="10208" y="5032"/>
                          <a:pt x="10208" y="4966"/>
                          <a:pt x="10208" y="4832"/>
                        </a:cubicBezTo>
                        <a:cubicBezTo>
                          <a:pt x="10208" y="4732"/>
                          <a:pt x="10208" y="4632"/>
                          <a:pt x="10174" y="4499"/>
                        </a:cubicBezTo>
                        <a:cubicBezTo>
                          <a:pt x="10174" y="4332"/>
                          <a:pt x="10141" y="4199"/>
                          <a:pt x="10108" y="4032"/>
                        </a:cubicBezTo>
                        <a:cubicBezTo>
                          <a:pt x="9974" y="3431"/>
                          <a:pt x="9707" y="2831"/>
                          <a:pt x="9374" y="2331"/>
                        </a:cubicBezTo>
                        <a:cubicBezTo>
                          <a:pt x="8337" y="729"/>
                          <a:pt x="6737" y="1"/>
                          <a:pt x="515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4780" name="Google Shape;24780;p56"/>
                  <p:cNvGrpSpPr/>
                  <p:nvPr/>
                </p:nvGrpSpPr>
                <p:grpSpPr>
                  <a:xfrm>
                    <a:off x="1582562" y="2073407"/>
                    <a:ext cx="1123518" cy="973062"/>
                    <a:chOff x="1582562" y="2073407"/>
                    <a:chExt cx="1123518" cy="973062"/>
                  </a:xfrm>
                </p:grpSpPr>
                <p:sp>
                  <p:nvSpPr>
                    <p:cNvPr id="24781" name="Google Shape;24781;p56"/>
                    <p:cNvSpPr/>
                    <p:nvPr/>
                  </p:nvSpPr>
                  <p:spPr>
                    <a:xfrm>
                      <a:off x="1674354" y="2073407"/>
                      <a:ext cx="939934" cy="2534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40" h="2303" extrusionOk="0">
                          <a:moveTo>
                            <a:pt x="4270" y="1"/>
                          </a:moveTo>
                          <a:cubicBezTo>
                            <a:pt x="2635" y="1"/>
                            <a:pt x="1001" y="768"/>
                            <a:pt x="0" y="2303"/>
                          </a:cubicBezTo>
                          <a:cubicBezTo>
                            <a:pt x="167" y="2303"/>
                            <a:pt x="334" y="2303"/>
                            <a:pt x="501" y="2269"/>
                          </a:cubicBezTo>
                          <a:cubicBezTo>
                            <a:pt x="734" y="2169"/>
                            <a:pt x="968" y="2102"/>
                            <a:pt x="1234" y="2069"/>
                          </a:cubicBezTo>
                          <a:cubicBezTo>
                            <a:pt x="1735" y="1969"/>
                            <a:pt x="1802" y="1936"/>
                            <a:pt x="2335" y="1869"/>
                          </a:cubicBezTo>
                          <a:cubicBezTo>
                            <a:pt x="2869" y="1802"/>
                            <a:pt x="3203" y="1735"/>
                            <a:pt x="3703" y="1702"/>
                          </a:cubicBezTo>
                          <a:cubicBezTo>
                            <a:pt x="3870" y="1669"/>
                            <a:pt x="4045" y="1652"/>
                            <a:pt x="4220" y="1652"/>
                          </a:cubicBezTo>
                          <a:cubicBezTo>
                            <a:pt x="4395" y="1652"/>
                            <a:pt x="4570" y="1669"/>
                            <a:pt x="4737" y="1702"/>
                          </a:cubicBezTo>
                          <a:cubicBezTo>
                            <a:pt x="5104" y="1802"/>
                            <a:pt x="5404" y="1769"/>
                            <a:pt x="5738" y="1869"/>
                          </a:cubicBezTo>
                          <a:cubicBezTo>
                            <a:pt x="6005" y="2002"/>
                            <a:pt x="6271" y="2069"/>
                            <a:pt x="6538" y="2136"/>
                          </a:cubicBezTo>
                          <a:cubicBezTo>
                            <a:pt x="6972" y="2202"/>
                            <a:pt x="7406" y="2269"/>
                            <a:pt x="7839" y="2303"/>
                          </a:cubicBezTo>
                          <a:lnTo>
                            <a:pt x="8540" y="2303"/>
                          </a:lnTo>
                          <a:cubicBezTo>
                            <a:pt x="7539" y="768"/>
                            <a:pt x="5904" y="1"/>
                            <a:pt x="4270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2" name="Google Shape;24782;p56"/>
                    <p:cNvSpPr/>
                    <p:nvPr/>
                  </p:nvSpPr>
                  <p:spPr>
                    <a:xfrm>
                      <a:off x="1582562" y="2513987"/>
                      <a:ext cx="1119886" cy="992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75" h="902" extrusionOk="0">
                          <a:moveTo>
                            <a:pt x="10108" y="1"/>
                          </a:moveTo>
                          <a:lnTo>
                            <a:pt x="8773" y="134"/>
                          </a:lnTo>
                          <a:cubicBezTo>
                            <a:pt x="8206" y="201"/>
                            <a:pt x="7572" y="234"/>
                            <a:pt x="6605" y="268"/>
                          </a:cubicBezTo>
                          <a:cubicBezTo>
                            <a:pt x="6105" y="268"/>
                            <a:pt x="5604" y="268"/>
                            <a:pt x="5104" y="201"/>
                          </a:cubicBezTo>
                          <a:cubicBezTo>
                            <a:pt x="4618" y="137"/>
                            <a:pt x="4118" y="114"/>
                            <a:pt x="3622" y="114"/>
                          </a:cubicBezTo>
                          <a:cubicBezTo>
                            <a:pt x="3335" y="114"/>
                            <a:pt x="3050" y="122"/>
                            <a:pt x="2769" y="134"/>
                          </a:cubicBezTo>
                          <a:cubicBezTo>
                            <a:pt x="2169" y="201"/>
                            <a:pt x="868" y="468"/>
                            <a:pt x="34" y="635"/>
                          </a:cubicBezTo>
                          <a:cubicBezTo>
                            <a:pt x="0" y="735"/>
                            <a:pt x="0" y="801"/>
                            <a:pt x="0" y="901"/>
                          </a:cubicBezTo>
                          <a:cubicBezTo>
                            <a:pt x="1068" y="768"/>
                            <a:pt x="3670" y="401"/>
                            <a:pt x="4137" y="401"/>
                          </a:cubicBezTo>
                          <a:cubicBezTo>
                            <a:pt x="4704" y="434"/>
                            <a:pt x="4804" y="468"/>
                            <a:pt x="5304" y="501"/>
                          </a:cubicBezTo>
                          <a:cubicBezTo>
                            <a:pt x="5638" y="534"/>
                            <a:pt x="6005" y="568"/>
                            <a:pt x="6372" y="568"/>
                          </a:cubicBezTo>
                          <a:cubicBezTo>
                            <a:pt x="6738" y="534"/>
                            <a:pt x="7706" y="568"/>
                            <a:pt x="8373" y="501"/>
                          </a:cubicBezTo>
                          <a:cubicBezTo>
                            <a:pt x="8707" y="468"/>
                            <a:pt x="9507" y="468"/>
                            <a:pt x="10174" y="468"/>
                          </a:cubicBezTo>
                          <a:cubicBezTo>
                            <a:pt x="10174" y="301"/>
                            <a:pt x="10141" y="168"/>
                            <a:pt x="1010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3" name="Google Shape;24783;p56"/>
                    <p:cNvSpPr/>
                    <p:nvPr/>
                  </p:nvSpPr>
                  <p:spPr>
                    <a:xfrm>
                      <a:off x="1582562" y="2576392"/>
                      <a:ext cx="1123518" cy="1726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08" h="1569" extrusionOk="0">
                          <a:moveTo>
                            <a:pt x="4070" y="1"/>
                          </a:moveTo>
                          <a:cubicBezTo>
                            <a:pt x="3870" y="1"/>
                            <a:pt x="3670" y="1"/>
                            <a:pt x="3469" y="34"/>
                          </a:cubicBezTo>
                          <a:cubicBezTo>
                            <a:pt x="3169" y="101"/>
                            <a:pt x="2969" y="101"/>
                            <a:pt x="2836" y="134"/>
                          </a:cubicBezTo>
                          <a:cubicBezTo>
                            <a:pt x="2669" y="168"/>
                            <a:pt x="2369" y="168"/>
                            <a:pt x="2135" y="201"/>
                          </a:cubicBezTo>
                          <a:cubicBezTo>
                            <a:pt x="1902" y="234"/>
                            <a:pt x="1735" y="234"/>
                            <a:pt x="1535" y="268"/>
                          </a:cubicBezTo>
                          <a:cubicBezTo>
                            <a:pt x="1368" y="301"/>
                            <a:pt x="1401" y="301"/>
                            <a:pt x="1134" y="368"/>
                          </a:cubicBezTo>
                          <a:cubicBezTo>
                            <a:pt x="868" y="468"/>
                            <a:pt x="634" y="501"/>
                            <a:pt x="367" y="501"/>
                          </a:cubicBezTo>
                          <a:cubicBezTo>
                            <a:pt x="100" y="501"/>
                            <a:pt x="34" y="501"/>
                            <a:pt x="0" y="535"/>
                          </a:cubicBezTo>
                          <a:cubicBezTo>
                            <a:pt x="0" y="835"/>
                            <a:pt x="34" y="1135"/>
                            <a:pt x="67" y="1435"/>
                          </a:cubicBezTo>
                          <a:cubicBezTo>
                            <a:pt x="634" y="1235"/>
                            <a:pt x="1201" y="1102"/>
                            <a:pt x="1768" y="968"/>
                          </a:cubicBezTo>
                          <a:cubicBezTo>
                            <a:pt x="1935" y="952"/>
                            <a:pt x="2102" y="943"/>
                            <a:pt x="2269" y="943"/>
                          </a:cubicBezTo>
                          <a:cubicBezTo>
                            <a:pt x="2435" y="943"/>
                            <a:pt x="2602" y="952"/>
                            <a:pt x="2769" y="968"/>
                          </a:cubicBezTo>
                          <a:cubicBezTo>
                            <a:pt x="3069" y="1002"/>
                            <a:pt x="3369" y="1068"/>
                            <a:pt x="3670" y="1135"/>
                          </a:cubicBezTo>
                          <a:cubicBezTo>
                            <a:pt x="4070" y="1268"/>
                            <a:pt x="4470" y="1368"/>
                            <a:pt x="4904" y="1368"/>
                          </a:cubicBezTo>
                          <a:cubicBezTo>
                            <a:pt x="5771" y="1469"/>
                            <a:pt x="6071" y="1569"/>
                            <a:pt x="6672" y="1569"/>
                          </a:cubicBezTo>
                          <a:lnTo>
                            <a:pt x="7973" y="1569"/>
                          </a:lnTo>
                          <a:cubicBezTo>
                            <a:pt x="8133" y="1562"/>
                            <a:pt x="8267" y="1561"/>
                            <a:pt x="8382" y="1561"/>
                          </a:cubicBezTo>
                          <a:cubicBezTo>
                            <a:pt x="8509" y="1561"/>
                            <a:pt x="8613" y="1563"/>
                            <a:pt x="8704" y="1563"/>
                          </a:cubicBezTo>
                          <a:cubicBezTo>
                            <a:pt x="8982" y="1563"/>
                            <a:pt x="9146" y="1545"/>
                            <a:pt x="9474" y="1402"/>
                          </a:cubicBezTo>
                          <a:cubicBezTo>
                            <a:pt x="9807" y="1235"/>
                            <a:pt x="10041" y="1135"/>
                            <a:pt x="10174" y="1068"/>
                          </a:cubicBezTo>
                          <a:cubicBezTo>
                            <a:pt x="10208" y="868"/>
                            <a:pt x="10208" y="701"/>
                            <a:pt x="10208" y="535"/>
                          </a:cubicBezTo>
                          <a:cubicBezTo>
                            <a:pt x="10208" y="434"/>
                            <a:pt x="10208" y="368"/>
                            <a:pt x="10174" y="234"/>
                          </a:cubicBezTo>
                          <a:cubicBezTo>
                            <a:pt x="9774" y="334"/>
                            <a:pt x="9340" y="368"/>
                            <a:pt x="8907" y="368"/>
                          </a:cubicBezTo>
                          <a:cubicBezTo>
                            <a:pt x="8873" y="346"/>
                            <a:pt x="8829" y="338"/>
                            <a:pt x="8765" y="338"/>
                          </a:cubicBezTo>
                          <a:cubicBezTo>
                            <a:pt x="8636" y="338"/>
                            <a:pt x="8429" y="368"/>
                            <a:pt x="8073" y="368"/>
                          </a:cubicBezTo>
                          <a:cubicBezTo>
                            <a:pt x="7906" y="379"/>
                            <a:pt x="7728" y="383"/>
                            <a:pt x="7565" y="383"/>
                          </a:cubicBezTo>
                          <a:cubicBezTo>
                            <a:pt x="7239" y="383"/>
                            <a:pt x="6972" y="368"/>
                            <a:pt x="6972" y="368"/>
                          </a:cubicBezTo>
                          <a:cubicBezTo>
                            <a:pt x="6972" y="368"/>
                            <a:pt x="6271" y="301"/>
                            <a:pt x="6038" y="268"/>
                          </a:cubicBezTo>
                          <a:cubicBezTo>
                            <a:pt x="5771" y="268"/>
                            <a:pt x="4303" y="1"/>
                            <a:pt x="4070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4" name="Google Shape;24784;p56"/>
                    <p:cNvSpPr/>
                    <p:nvPr/>
                  </p:nvSpPr>
                  <p:spPr>
                    <a:xfrm>
                      <a:off x="1641335" y="2884787"/>
                      <a:ext cx="903173" cy="1616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206" h="1469" extrusionOk="0">
                          <a:moveTo>
                            <a:pt x="0" y="1"/>
                          </a:moveTo>
                          <a:cubicBezTo>
                            <a:pt x="167" y="334"/>
                            <a:pt x="400" y="668"/>
                            <a:pt x="634" y="968"/>
                          </a:cubicBezTo>
                          <a:cubicBezTo>
                            <a:pt x="1001" y="1002"/>
                            <a:pt x="1801" y="1135"/>
                            <a:pt x="2302" y="1202"/>
                          </a:cubicBezTo>
                          <a:cubicBezTo>
                            <a:pt x="2835" y="1302"/>
                            <a:pt x="3069" y="1369"/>
                            <a:pt x="3503" y="1435"/>
                          </a:cubicBezTo>
                          <a:cubicBezTo>
                            <a:pt x="3658" y="1457"/>
                            <a:pt x="3795" y="1469"/>
                            <a:pt x="3962" y="1469"/>
                          </a:cubicBezTo>
                          <a:cubicBezTo>
                            <a:pt x="4296" y="1469"/>
                            <a:pt x="4748" y="1424"/>
                            <a:pt x="5704" y="1335"/>
                          </a:cubicBezTo>
                          <a:cubicBezTo>
                            <a:pt x="6605" y="1235"/>
                            <a:pt x="7472" y="902"/>
                            <a:pt x="8206" y="368"/>
                          </a:cubicBezTo>
                          <a:lnTo>
                            <a:pt x="8206" y="368"/>
                          </a:lnTo>
                          <a:cubicBezTo>
                            <a:pt x="7447" y="874"/>
                            <a:pt x="6475" y="977"/>
                            <a:pt x="5669" y="977"/>
                          </a:cubicBezTo>
                          <a:cubicBezTo>
                            <a:pt x="5518" y="977"/>
                            <a:pt x="5374" y="973"/>
                            <a:pt x="5237" y="968"/>
                          </a:cubicBezTo>
                          <a:cubicBezTo>
                            <a:pt x="4603" y="935"/>
                            <a:pt x="3970" y="801"/>
                            <a:pt x="3402" y="568"/>
                          </a:cubicBezTo>
                          <a:cubicBezTo>
                            <a:pt x="2602" y="368"/>
                            <a:pt x="1801" y="201"/>
                            <a:pt x="1001" y="101"/>
                          </a:cubicBezTo>
                          <a:cubicBezTo>
                            <a:pt x="667" y="34"/>
                            <a:pt x="334" y="1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4785" name="Google Shape;24785;p56"/>
                <p:cNvSpPr/>
                <p:nvPr/>
              </p:nvSpPr>
              <p:spPr>
                <a:xfrm>
                  <a:off x="1270425" y="2115341"/>
                  <a:ext cx="1769805" cy="1045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0" h="9496" extrusionOk="0">
                      <a:moveTo>
                        <a:pt x="14796" y="0"/>
                      </a:moveTo>
                      <a:cubicBezTo>
                        <a:pt x="14054" y="0"/>
                        <a:pt x="12845" y="340"/>
                        <a:pt x="11376" y="954"/>
                      </a:cubicBezTo>
                      <a:lnTo>
                        <a:pt x="11476" y="1054"/>
                      </a:lnTo>
                      <a:cubicBezTo>
                        <a:pt x="12860" y="478"/>
                        <a:pt x="13989" y="156"/>
                        <a:pt x="14631" y="156"/>
                      </a:cubicBezTo>
                      <a:cubicBezTo>
                        <a:pt x="14917" y="156"/>
                        <a:pt x="15106" y="220"/>
                        <a:pt x="15178" y="354"/>
                      </a:cubicBezTo>
                      <a:cubicBezTo>
                        <a:pt x="15612" y="1088"/>
                        <a:pt x="12677" y="3589"/>
                        <a:pt x="8640" y="5958"/>
                      </a:cubicBezTo>
                      <a:cubicBezTo>
                        <a:pt x="5382" y="7885"/>
                        <a:pt x="2368" y="9128"/>
                        <a:pt x="1124" y="9128"/>
                      </a:cubicBezTo>
                      <a:cubicBezTo>
                        <a:pt x="840" y="9128"/>
                        <a:pt x="649" y="9063"/>
                        <a:pt x="568" y="8927"/>
                      </a:cubicBezTo>
                      <a:cubicBezTo>
                        <a:pt x="301" y="8460"/>
                        <a:pt x="1302" y="7359"/>
                        <a:pt x="3003" y="6024"/>
                      </a:cubicBezTo>
                      <a:lnTo>
                        <a:pt x="2970" y="5891"/>
                      </a:lnTo>
                      <a:cubicBezTo>
                        <a:pt x="1068" y="7359"/>
                        <a:pt x="1" y="8660"/>
                        <a:pt x="335" y="9227"/>
                      </a:cubicBezTo>
                      <a:cubicBezTo>
                        <a:pt x="440" y="9409"/>
                        <a:pt x="692" y="9496"/>
                        <a:pt x="1065" y="9496"/>
                      </a:cubicBezTo>
                      <a:cubicBezTo>
                        <a:pt x="2464" y="9496"/>
                        <a:pt x="5554" y="8274"/>
                        <a:pt x="8874" y="6325"/>
                      </a:cubicBezTo>
                      <a:cubicBezTo>
                        <a:pt x="13077" y="3890"/>
                        <a:pt x="16079" y="1188"/>
                        <a:pt x="15545" y="287"/>
                      </a:cubicBezTo>
                      <a:cubicBezTo>
                        <a:pt x="15443" y="93"/>
                        <a:pt x="15183" y="0"/>
                        <a:pt x="14796" y="0"/>
                      </a:cubicBezTo>
                      <a:close/>
                    </a:path>
                  </a:pathLst>
                </a:custGeom>
                <a:solidFill>
                  <a:schemeClr val="accent2">
                    <a:alpha val="27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786" name="Google Shape;24786;p56"/>
            <p:cNvGrpSpPr/>
            <p:nvPr/>
          </p:nvGrpSpPr>
          <p:grpSpPr>
            <a:xfrm>
              <a:off x="817141" y="1560564"/>
              <a:ext cx="523502" cy="523554"/>
              <a:chOff x="3311753" y="2087385"/>
              <a:chExt cx="1108880" cy="1108990"/>
            </a:xfrm>
          </p:grpSpPr>
          <p:sp>
            <p:nvSpPr>
              <p:cNvPr id="24787" name="Google Shape;24787;p56"/>
              <p:cNvSpPr/>
              <p:nvPr/>
            </p:nvSpPr>
            <p:spPr>
              <a:xfrm>
                <a:off x="3311753" y="2087385"/>
                <a:ext cx="1108880" cy="110899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0076" extrusionOk="0">
                    <a:moveTo>
                      <a:pt x="5107" y="1"/>
                    </a:moveTo>
                    <a:cubicBezTo>
                      <a:pt x="2533" y="1"/>
                      <a:pt x="1" y="1935"/>
                      <a:pt x="1" y="5044"/>
                    </a:cubicBezTo>
                    <a:cubicBezTo>
                      <a:pt x="1" y="5344"/>
                      <a:pt x="34" y="5645"/>
                      <a:pt x="101" y="5978"/>
                    </a:cubicBezTo>
                    <a:cubicBezTo>
                      <a:pt x="134" y="6178"/>
                      <a:pt x="201" y="6379"/>
                      <a:pt x="267" y="6579"/>
                    </a:cubicBezTo>
                    <a:cubicBezTo>
                      <a:pt x="998" y="8862"/>
                      <a:pt x="3030" y="10075"/>
                      <a:pt x="5074" y="10075"/>
                    </a:cubicBezTo>
                    <a:cubicBezTo>
                      <a:pt x="6763" y="10075"/>
                      <a:pt x="8460" y="9248"/>
                      <a:pt x="9441" y="7513"/>
                    </a:cubicBezTo>
                    <a:cubicBezTo>
                      <a:pt x="9707" y="7079"/>
                      <a:pt x="9874" y="6579"/>
                      <a:pt x="9974" y="6078"/>
                    </a:cubicBezTo>
                    <a:cubicBezTo>
                      <a:pt x="10041" y="5745"/>
                      <a:pt x="10074" y="5378"/>
                      <a:pt x="10074" y="5044"/>
                    </a:cubicBezTo>
                    <a:lnTo>
                      <a:pt x="10074" y="4978"/>
                    </a:lnTo>
                    <a:cubicBezTo>
                      <a:pt x="10074" y="3977"/>
                      <a:pt x="9774" y="3043"/>
                      <a:pt x="9240" y="2242"/>
                    </a:cubicBezTo>
                    <a:cubicBezTo>
                      <a:pt x="8204" y="694"/>
                      <a:pt x="6648" y="1"/>
                      <a:pt x="51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88" name="Google Shape;24788;p56"/>
              <p:cNvGrpSpPr/>
              <p:nvPr/>
            </p:nvGrpSpPr>
            <p:grpSpPr>
              <a:xfrm>
                <a:off x="3311753" y="2087385"/>
                <a:ext cx="1108880" cy="1108990"/>
                <a:chOff x="3311753" y="2087385"/>
                <a:chExt cx="1108880" cy="1108990"/>
              </a:xfrm>
            </p:grpSpPr>
            <p:sp>
              <p:nvSpPr>
                <p:cNvPr id="24789" name="Google Shape;24789;p56"/>
                <p:cNvSpPr/>
                <p:nvPr/>
              </p:nvSpPr>
              <p:spPr>
                <a:xfrm>
                  <a:off x="3311753" y="2087385"/>
                  <a:ext cx="1108880" cy="680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5" h="6180" extrusionOk="0">
                      <a:moveTo>
                        <a:pt x="5093" y="1"/>
                      </a:moveTo>
                      <a:cubicBezTo>
                        <a:pt x="2520" y="1"/>
                        <a:pt x="1" y="1935"/>
                        <a:pt x="1" y="5044"/>
                      </a:cubicBezTo>
                      <a:cubicBezTo>
                        <a:pt x="1" y="5344"/>
                        <a:pt x="34" y="5645"/>
                        <a:pt x="67" y="5978"/>
                      </a:cubicBezTo>
                      <a:cubicBezTo>
                        <a:pt x="668" y="6045"/>
                        <a:pt x="1335" y="6078"/>
                        <a:pt x="1335" y="6078"/>
                      </a:cubicBezTo>
                      <a:cubicBezTo>
                        <a:pt x="1585" y="6062"/>
                        <a:pt x="1844" y="6053"/>
                        <a:pt x="2106" y="6053"/>
                      </a:cubicBezTo>
                      <a:cubicBezTo>
                        <a:pt x="2369" y="6053"/>
                        <a:pt x="2636" y="6062"/>
                        <a:pt x="2903" y="6078"/>
                      </a:cubicBezTo>
                      <a:cubicBezTo>
                        <a:pt x="3158" y="6101"/>
                        <a:pt x="3447" y="6108"/>
                        <a:pt x="3719" y="6108"/>
                      </a:cubicBezTo>
                      <a:cubicBezTo>
                        <a:pt x="4263" y="6108"/>
                        <a:pt x="4737" y="6078"/>
                        <a:pt x="4737" y="6078"/>
                      </a:cubicBezTo>
                      <a:cubicBezTo>
                        <a:pt x="4737" y="6078"/>
                        <a:pt x="5838" y="6112"/>
                        <a:pt x="6405" y="6145"/>
                      </a:cubicBezTo>
                      <a:cubicBezTo>
                        <a:pt x="6583" y="6156"/>
                        <a:pt x="6750" y="6160"/>
                        <a:pt x="6893" y="6160"/>
                      </a:cubicBezTo>
                      <a:cubicBezTo>
                        <a:pt x="7180" y="6160"/>
                        <a:pt x="7372" y="6145"/>
                        <a:pt x="7372" y="6145"/>
                      </a:cubicBezTo>
                      <a:cubicBezTo>
                        <a:pt x="7526" y="6169"/>
                        <a:pt x="7676" y="6180"/>
                        <a:pt x="7824" y="6180"/>
                      </a:cubicBezTo>
                      <a:cubicBezTo>
                        <a:pt x="8094" y="6180"/>
                        <a:pt x="8360" y="6143"/>
                        <a:pt x="8640" y="6078"/>
                      </a:cubicBezTo>
                      <a:cubicBezTo>
                        <a:pt x="8758" y="6046"/>
                        <a:pt x="8879" y="6034"/>
                        <a:pt x="8998" y="6034"/>
                      </a:cubicBezTo>
                      <a:cubicBezTo>
                        <a:pt x="9351" y="6034"/>
                        <a:pt x="9687" y="6140"/>
                        <a:pt x="9858" y="6140"/>
                      </a:cubicBezTo>
                      <a:cubicBezTo>
                        <a:pt x="9925" y="6140"/>
                        <a:pt x="9967" y="6124"/>
                        <a:pt x="9974" y="6078"/>
                      </a:cubicBezTo>
                      <a:cubicBezTo>
                        <a:pt x="10041" y="5745"/>
                        <a:pt x="10074" y="5378"/>
                        <a:pt x="10074" y="5044"/>
                      </a:cubicBezTo>
                      <a:lnTo>
                        <a:pt x="10074" y="4978"/>
                      </a:lnTo>
                      <a:lnTo>
                        <a:pt x="9474" y="5044"/>
                      </a:lnTo>
                      <a:lnTo>
                        <a:pt x="7573" y="5578"/>
                      </a:lnTo>
                      <a:lnTo>
                        <a:pt x="6038" y="5578"/>
                      </a:lnTo>
                      <a:cubicBezTo>
                        <a:pt x="4904" y="5578"/>
                        <a:pt x="5371" y="5545"/>
                        <a:pt x="3737" y="5311"/>
                      </a:cubicBezTo>
                      <a:cubicBezTo>
                        <a:pt x="2069" y="5078"/>
                        <a:pt x="3970" y="5178"/>
                        <a:pt x="4103" y="5044"/>
                      </a:cubicBezTo>
                      <a:cubicBezTo>
                        <a:pt x="4204" y="4911"/>
                        <a:pt x="3737" y="4544"/>
                        <a:pt x="3737" y="4544"/>
                      </a:cubicBezTo>
                      <a:cubicBezTo>
                        <a:pt x="3737" y="4544"/>
                        <a:pt x="2496" y="4406"/>
                        <a:pt x="2020" y="4406"/>
                      </a:cubicBezTo>
                      <a:cubicBezTo>
                        <a:pt x="1972" y="4406"/>
                        <a:pt x="1932" y="4407"/>
                        <a:pt x="1902" y="4410"/>
                      </a:cubicBezTo>
                      <a:cubicBezTo>
                        <a:pt x="1888" y="4412"/>
                        <a:pt x="1872" y="4413"/>
                        <a:pt x="1855" y="4413"/>
                      </a:cubicBezTo>
                      <a:cubicBezTo>
                        <a:pt x="1499" y="4413"/>
                        <a:pt x="463" y="4093"/>
                        <a:pt x="367" y="3743"/>
                      </a:cubicBezTo>
                      <a:cubicBezTo>
                        <a:pt x="301" y="3376"/>
                        <a:pt x="734" y="3243"/>
                        <a:pt x="1268" y="2776"/>
                      </a:cubicBezTo>
                      <a:cubicBezTo>
                        <a:pt x="1768" y="2342"/>
                        <a:pt x="1835" y="2542"/>
                        <a:pt x="2602" y="2309"/>
                      </a:cubicBezTo>
                      <a:cubicBezTo>
                        <a:pt x="3034" y="2165"/>
                        <a:pt x="3253" y="2138"/>
                        <a:pt x="3734" y="2138"/>
                      </a:cubicBezTo>
                      <a:cubicBezTo>
                        <a:pt x="4031" y="2138"/>
                        <a:pt x="4428" y="2148"/>
                        <a:pt x="5037" y="2148"/>
                      </a:cubicBezTo>
                      <a:cubicBezTo>
                        <a:pt x="5271" y="2148"/>
                        <a:pt x="5536" y="2146"/>
                        <a:pt x="5838" y="2142"/>
                      </a:cubicBezTo>
                      <a:cubicBezTo>
                        <a:pt x="6449" y="2125"/>
                        <a:pt x="6783" y="2119"/>
                        <a:pt x="6964" y="2119"/>
                      </a:cubicBezTo>
                      <a:cubicBezTo>
                        <a:pt x="7371" y="2119"/>
                        <a:pt x="7000" y="2149"/>
                        <a:pt x="7243" y="2149"/>
                      </a:cubicBezTo>
                      <a:cubicBezTo>
                        <a:pt x="7305" y="2149"/>
                        <a:pt x="7407" y="2147"/>
                        <a:pt x="7573" y="2142"/>
                      </a:cubicBezTo>
                      <a:cubicBezTo>
                        <a:pt x="7714" y="2134"/>
                        <a:pt x="7854" y="2130"/>
                        <a:pt x="7993" y="2130"/>
                      </a:cubicBezTo>
                      <a:cubicBezTo>
                        <a:pt x="8409" y="2130"/>
                        <a:pt x="8815" y="2167"/>
                        <a:pt x="9240" y="2242"/>
                      </a:cubicBezTo>
                      <a:cubicBezTo>
                        <a:pt x="8191" y="694"/>
                        <a:pt x="6633" y="1"/>
                        <a:pt x="50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0" name="Google Shape;24790;p56"/>
                <p:cNvSpPr/>
                <p:nvPr/>
              </p:nvSpPr>
              <p:spPr>
                <a:xfrm>
                  <a:off x="3341140" y="2811376"/>
                  <a:ext cx="1009713" cy="3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4" h="349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731" y="2284"/>
                        <a:pt x="2763" y="3497"/>
                        <a:pt x="4807" y="3497"/>
                      </a:cubicBezTo>
                      <a:cubicBezTo>
                        <a:pt x="6496" y="3497"/>
                        <a:pt x="8193" y="2670"/>
                        <a:pt x="9174" y="935"/>
                      </a:cubicBezTo>
                      <a:lnTo>
                        <a:pt x="9174" y="935"/>
                      </a:lnTo>
                      <a:lnTo>
                        <a:pt x="8907" y="968"/>
                      </a:lnTo>
                      <a:cubicBezTo>
                        <a:pt x="8006" y="1102"/>
                        <a:pt x="8240" y="1168"/>
                        <a:pt x="7339" y="1435"/>
                      </a:cubicBezTo>
                      <a:cubicBezTo>
                        <a:pt x="6925" y="1542"/>
                        <a:pt x="6695" y="1586"/>
                        <a:pt x="6469" y="1586"/>
                      </a:cubicBezTo>
                      <a:cubicBezTo>
                        <a:pt x="6204" y="1586"/>
                        <a:pt x="5945" y="1525"/>
                        <a:pt x="5404" y="1435"/>
                      </a:cubicBezTo>
                      <a:cubicBezTo>
                        <a:pt x="4437" y="1268"/>
                        <a:pt x="4937" y="1402"/>
                        <a:pt x="4203" y="1001"/>
                      </a:cubicBezTo>
                      <a:cubicBezTo>
                        <a:pt x="3670" y="701"/>
                        <a:pt x="3069" y="434"/>
                        <a:pt x="2502" y="234"/>
                      </a:cubicBezTo>
                      <a:cubicBezTo>
                        <a:pt x="2092" y="93"/>
                        <a:pt x="1784" y="65"/>
                        <a:pt x="1478" y="65"/>
                      </a:cubicBezTo>
                      <a:cubicBezTo>
                        <a:pt x="1284" y="65"/>
                        <a:pt x="1091" y="76"/>
                        <a:pt x="874" y="76"/>
                      </a:cubicBezTo>
                      <a:cubicBezTo>
                        <a:pt x="627" y="76"/>
                        <a:pt x="348" y="62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4791" name="Google Shape;24791;p56"/>
          <p:cNvGrpSpPr/>
          <p:nvPr/>
        </p:nvGrpSpPr>
        <p:grpSpPr>
          <a:xfrm rot="10800000">
            <a:off x="7444910" y="2998429"/>
            <a:ext cx="1699100" cy="2145071"/>
            <a:chOff x="5693310" y="2702404"/>
            <a:chExt cx="1699100" cy="2145071"/>
          </a:xfrm>
        </p:grpSpPr>
        <p:sp>
          <p:nvSpPr>
            <p:cNvPr id="24792" name="Google Shape;24792;p56"/>
            <p:cNvSpPr/>
            <p:nvPr/>
          </p:nvSpPr>
          <p:spPr>
            <a:xfrm rot="4957066">
              <a:off x="6543597" y="3442831"/>
              <a:ext cx="349209" cy="349905"/>
            </a:xfrm>
            <a:custGeom>
              <a:avLst/>
              <a:gdLst/>
              <a:ahLst/>
              <a:cxnLst/>
              <a:rect l="l" t="t" r="r" b="b"/>
              <a:pathLst>
                <a:path w="18056" h="18092" extrusionOk="0">
                  <a:moveTo>
                    <a:pt x="6695" y="1472"/>
                  </a:moveTo>
                  <a:cubicBezTo>
                    <a:pt x="6713" y="1486"/>
                    <a:pt x="6734" y="1495"/>
                    <a:pt x="6757" y="1495"/>
                  </a:cubicBezTo>
                  <a:cubicBezTo>
                    <a:pt x="6764" y="1495"/>
                    <a:pt x="6771" y="1494"/>
                    <a:pt x="6778" y="1492"/>
                  </a:cubicBezTo>
                  <a:cubicBezTo>
                    <a:pt x="6751" y="1486"/>
                    <a:pt x="6723" y="1479"/>
                    <a:pt x="6695" y="1472"/>
                  </a:cubicBezTo>
                  <a:close/>
                  <a:moveTo>
                    <a:pt x="13763" y="3827"/>
                  </a:moveTo>
                  <a:lnTo>
                    <a:pt x="13763" y="3827"/>
                  </a:lnTo>
                  <a:cubicBezTo>
                    <a:pt x="14709" y="4623"/>
                    <a:pt x="15616" y="5469"/>
                    <a:pt x="16535" y="6265"/>
                  </a:cubicBezTo>
                  <a:lnTo>
                    <a:pt x="14104" y="4106"/>
                  </a:lnTo>
                  <a:cubicBezTo>
                    <a:pt x="14006" y="3995"/>
                    <a:pt x="13890" y="3903"/>
                    <a:pt x="13763" y="3827"/>
                  </a:cubicBezTo>
                  <a:close/>
                  <a:moveTo>
                    <a:pt x="3092" y="0"/>
                  </a:moveTo>
                  <a:cubicBezTo>
                    <a:pt x="2894" y="0"/>
                    <a:pt x="2699" y="26"/>
                    <a:pt x="2493" y="64"/>
                  </a:cubicBezTo>
                  <a:cubicBezTo>
                    <a:pt x="2067" y="185"/>
                    <a:pt x="1702" y="459"/>
                    <a:pt x="1429" y="824"/>
                  </a:cubicBezTo>
                  <a:cubicBezTo>
                    <a:pt x="547" y="1918"/>
                    <a:pt x="274" y="3377"/>
                    <a:pt x="760" y="4714"/>
                  </a:cubicBezTo>
                  <a:cubicBezTo>
                    <a:pt x="882" y="4988"/>
                    <a:pt x="942" y="5261"/>
                    <a:pt x="882" y="5565"/>
                  </a:cubicBezTo>
                  <a:cubicBezTo>
                    <a:pt x="790" y="5778"/>
                    <a:pt x="638" y="5961"/>
                    <a:pt x="486" y="6113"/>
                  </a:cubicBezTo>
                  <a:cubicBezTo>
                    <a:pt x="0" y="6751"/>
                    <a:pt x="334" y="7663"/>
                    <a:pt x="730" y="8392"/>
                  </a:cubicBezTo>
                  <a:cubicBezTo>
                    <a:pt x="1672" y="10064"/>
                    <a:pt x="2888" y="11614"/>
                    <a:pt x="4316" y="12921"/>
                  </a:cubicBezTo>
                  <a:cubicBezTo>
                    <a:pt x="5684" y="14076"/>
                    <a:pt x="7113" y="15170"/>
                    <a:pt x="8663" y="16113"/>
                  </a:cubicBezTo>
                  <a:cubicBezTo>
                    <a:pt x="9392" y="16660"/>
                    <a:pt x="10183" y="17116"/>
                    <a:pt x="11034" y="17511"/>
                  </a:cubicBezTo>
                  <a:cubicBezTo>
                    <a:pt x="11917" y="17881"/>
                    <a:pt x="12853" y="18091"/>
                    <a:pt x="13818" y="18091"/>
                  </a:cubicBezTo>
                  <a:cubicBezTo>
                    <a:pt x="13882" y="18091"/>
                    <a:pt x="13947" y="18090"/>
                    <a:pt x="14013" y="18088"/>
                  </a:cubicBezTo>
                  <a:cubicBezTo>
                    <a:pt x="15259" y="18088"/>
                    <a:pt x="16596" y="17724"/>
                    <a:pt x="17326" y="16721"/>
                  </a:cubicBezTo>
                  <a:cubicBezTo>
                    <a:pt x="17842" y="15930"/>
                    <a:pt x="18055" y="14958"/>
                    <a:pt x="17873" y="14015"/>
                  </a:cubicBezTo>
                  <a:cubicBezTo>
                    <a:pt x="17690" y="13104"/>
                    <a:pt x="17386" y="12192"/>
                    <a:pt x="16931" y="11371"/>
                  </a:cubicBezTo>
                  <a:cubicBezTo>
                    <a:pt x="15715" y="8848"/>
                    <a:pt x="14225" y="6265"/>
                    <a:pt x="11824" y="4836"/>
                  </a:cubicBezTo>
                  <a:cubicBezTo>
                    <a:pt x="11034" y="4380"/>
                    <a:pt x="10213" y="4015"/>
                    <a:pt x="9362" y="3772"/>
                  </a:cubicBezTo>
                  <a:cubicBezTo>
                    <a:pt x="8799" y="3591"/>
                    <a:pt x="8183" y="3442"/>
                    <a:pt x="7589" y="3442"/>
                  </a:cubicBezTo>
                  <a:cubicBezTo>
                    <a:pt x="7189" y="3442"/>
                    <a:pt x="6799" y="3509"/>
                    <a:pt x="6444" y="3681"/>
                  </a:cubicBezTo>
                  <a:cubicBezTo>
                    <a:pt x="5228" y="4258"/>
                    <a:pt x="4803" y="5900"/>
                    <a:pt x="5167" y="7207"/>
                  </a:cubicBezTo>
                  <a:cubicBezTo>
                    <a:pt x="5563" y="8483"/>
                    <a:pt x="6505" y="9547"/>
                    <a:pt x="7447" y="10489"/>
                  </a:cubicBezTo>
                  <a:cubicBezTo>
                    <a:pt x="8055" y="11097"/>
                    <a:pt x="8693" y="11645"/>
                    <a:pt x="9392" y="12161"/>
                  </a:cubicBezTo>
                  <a:cubicBezTo>
                    <a:pt x="9879" y="12556"/>
                    <a:pt x="10456" y="12800"/>
                    <a:pt x="11095" y="12921"/>
                  </a:cubicBezTo>
                  <a:cubicBezTo>
                    <a:pt x="11207" y="12944"/>
                    <a:pt x="11320" y="12955"/>
                    <a:pt x="11434" y="12955"/>
                  </a:cubicBezTo>
                  <a:cubicBezTo>
                    <a:pt x="11932" y="12955"/>
                    <a:pt x="12425" y="12740"/>
                    <a:pt x="12797" y="12344"/>
                  </a:cubicBezTo>
                  <a:cubicBezTo>
                    <a:pt x="13192" y="11797"/>
                    <a:pt x="13253" y="11067"/>
                    <a:pt x="12979" y="10459"/>
                  </a:cubicBezTo>
                  <a:cubicBezTo>
                    <a:pt x="12706" y="9851"/>
                    <a:pt x="12250" y="9334"/>
                    <a:pt x="11672" y="8970"/>
                  </a:cubicBezTo>
                  <a:cubicBezTo>
                    <a:pt x="11464" y="8824"/>
                    <a:pt x="11213" y="8692"/>
                    <a:pt x="10978" y="8692"/>
                  </a:cubicBezTo>
                  <a:cubicBezTo>
                    <a:pt x="10870" y="8692"/>
                    <a:pt x="10765" y="8720"/>
                    <a:pt x="10669" y="8787"/>
                  </a:cubicBezTo>
                  <a:cubicBezTo>
                    <a:pt x="11050" y="8289"/>
                    <a:pt x="10526" y="7508"/>
                    <a:pt x="9916" y="7508"/>
                  </a:cubicBezTo>
                  <a:cubicBezTo>
                    <a:pt x="9893" y="7508"/>
                    <a:pt x="9871" y="7509"/>
                    <a:pt x="9848" y="7511"/>
                  </a:cubicBezTo>
                  <a:cubicBezTo>
                    <a:pt x="9210" y="7632"/>
                    <a:pt x="8784" y="8210"/>
                    <a:pt x="8845" y="8879"/>
                  </a:cubicBezTo>
                  <a:cubicBezTo>
                    <a:pt x="8936" y="9517"/>
                    <a:pt x="9301" y="10064"/>
                    <a:pt x="9848" y="10398"/>
                  </a:cubicBezTo>
                  <a:cubicBezTo>
                    <a:pt x="10046" y="10550"/>
                    <a:pt x="10327" y="10649"/>
                    <a:pt x="10574" y="10649"/>
                  </a:cubicBezTo>
                  <a:cubicBezTo>
                    <a:pt x="10821" y="10649"/>
                    <a:pt x="11034" y="10550"/>
                    <a:pt x="11095" y="10307"/>
                  </a:cubicBezTo>
                  <a:cubicBezTo>
                    <a:pt x="11216" y="9973"/>
                    <a:pt x="10882" y="9669"/>
                    <a:pt x="10578" y="9456"/>
                  </a:cubicBezTo>
                  <a:cubicBezTo>
                    <a:pt x="10766" y="9369"/>
                    <a:pt x="10961" y="9329"/>
                    <a:pt x="11152" y="9329"/>
                  </a:cubicBezTo>
                  <a:cubicBezTo>
                    <a:pt x="11762" y="9329"/>
                    <a:pt x="12331" y="9743"/>
                    <a:pt x="12493" y="10368"/>
                  </a:cubicBezTo>
                  <a:cubicBezTo>
                    <a:pt x="12706" y="11219"/>
                    <a:pt x="12128" y="12040"/>
                    <a:pt x="11247" y="12100"/>
                  </a:cubicBezTo>
                  <a:cubicBezTo>
                    <a:pt x="11209" y="12103"/>
                    <a:pt x="11172" y="12105"/>
                    <a:pt x="11136" y="12105"/>
                  </a:cubicBezTo>
                  <a:cubicBezTo>
                    <a:pt x="10422" y="12105"/>
                    <a:pt x="9791" y="11557"/>
                    <a:pt x="9271" y="11037"/>
                  </a:cubicBezTo>
                  <a:cubicBezTo>
                    <a:pt x="8268" y="10125"/>
                    <a:pt x="7356" y="9122"/>
                    <a:pt x="6535" y="8027"/>
                  </a:cubicBezTo>
                  <a:cubicBezTo>
                    <a:pt x="6201" y="7632"/>
                    <a:pt x="5988" y="7116"/>
                    <a:pt x="5958" y="6568"/>
                  </a:cubicBezTo>
                  <a:cubicBezTo>
                    <a:pt x="5958" y="5657"/>
                    <a:pt x="6839" y="4897"/>
                    <a:pt x="7751" y="4745"/>
                  </a:cubicBezTo>
                  <a:cubicBezTo>
                    <a:pt x="7880" y="4728"/>
                    <a:pt x="8009" y="4719"/>
                    <a:pt x="8137" y="4719"/>
                  </a:cubicBezTo>
                  <a:cubicBezTo>
                    <a:pt x="8919" y="4719"/>
                    <a:pt x="9691" y="5018"/>
                    <a:pt x="10395" y="5383"/>
                  </a:cubicBezTo>
                  <a:cubicBezTo>
                    <a:pt x="13982" y="7328"/>
                    <a:pt x="16383" y="10885"/>
                    <a:pt x="16809" y="14958"/>
                  </a:cubicBezTo>
                  <a:cubicBezTo>
                    <a:pt x="16870" y="15262"/>
                    <a:pt x="16809" y="15626"/>
                    <a:pt x="16596" y="15900"/>
                  </a:cubicBezTo>
                  <a:cubicBezTo>
                    <a:pt x="16231" y="16295"/>
                    <a:pt x="15563" y="16082"/>
                    <a:pt x="15046" y="16295"/>
                  </a:cubicBezTo>
                  <a:cubicBezTo>
                    <a:pt x="14833" y="16417"/>
                    <a:pt x="14681" y="16599"/>
                    <a:pt x="14438" y="16721"/>
                  </a:cubicBezTo>
                  <a:cubicBezTo>
                    <a:pt x="14238" y="16838"/>
                    <a:pt x="14010" y="16883"/>
                    <a:pt x="13773" y="16883"/>
                  </a:cubicBezTo>
                  <a:cubicBezTo>
                    <a:pt x="13398" y="16883"/>
                    <a:pt x="12998" y="16771"/>
                    <a:pt x="12645" y="16660"/>
                  </a:cubicBezTo>
                  <a:cubicBezTo>
                    <a:pt x="8207" y="15110"/>
                    <a:pt x="3982" y="12404"/>
                    <a:pt x="1702" y="8301"/>
                  </a:cubicBezTo>
                  <a:cubicBezTo>
                    <a:pt x="2341" y="7632"/>
                    <a:pt x="2432" y="6629"/>
                    <a:pt x="1915" y="5869"/>
                  </a:cubicBezTo>
                  <a:cubicBezTo>
                    <a:pt x="2249" y="5413"/>
                    <a:pt x="1885" y="4775"/>
                    <a:pt x="1763" y="4228"/>
                  </a:cubicBezTo>
                  <a:cubicBezTo>
                    <a:pt x="1520" y="3103"/>
                    <a:pt x="2371" y="1979"/>
                    <a:pt x="3404" y="1523"/>
                  </a:cubicBezTo>
                  <a:cubicBezTo>
                    <a:pt x="3902" y="1324"/>
                    <a:pt x="4433" y="1244"/>
                    <a:pt x="4970" y="1244"/>
                  </a:cubicBezTo>
                  <a:cubicBezTo>
                    <a:pt x="5551" y="1244"/>
                    <a:pt x="6138" y="1337"/>
                    <a:pt x="6695" y="1472"/>
                  </a:cubicBezTo>
                  <a:lnTo>
                    <a:pt x="6695" y="1472"/>
                  </a:lnTo>
                  <a:cubicBezTo>
                    <a:pt x="6610" y="1404"/>
                    <a:pt x="6598" y="1200"/>
                    <a:pt x="6718" y="1128"/>
                  </a:cubicBezTo>
                  <a:cubicBezTo>
                    <a:pt x="6794" y="1097"/>
                    <a:pt x="6877" y="1082"/>
                    <a:pt x="6961" y="1082"/>
                  </a:cubicBezTo>
                  <a:cubicBezTo>
                    <a:pt x="7044" y="1082"/>
                    <a:pt x="7128" y="1097"/>
                    <a:pt x="7204" y="1128"/>
                  </a:cubicBezTo>
                  <a:cubicBezTo>
                    <a:pt x="9180" y="1796"/>
                    <a:pt x="11003" y="2830"/>
                    <a:pt x="12614" y="4167"/>
                  </a:cubicBezTo>
                  <a:cubicBezTo>
                    <a:pt x="12557" y="3852"/>
                    <a:pt x="12905" y="3618"/>
                    <a:pt x="13226" y="3618"/>
                  </a:cubicBezTo>
                  <a:cubicBezTo>
                    <a:pt x="13245" y="3618"/>
                    <a:pt x="13264" y="3618"/>
                    <a:pt x="13283" y="3620"/>
                  </a:cubicBezTo>
                  <a:cubicBezTo>
                    <a:pt x="13448" y="3670"/>
                    <a:pt x="13612" y="3737"/>
                    <a:pt x="13763" y="3827"/>
                  </a:cubicBezTo>
                  <a:lnTo>
                    <a:pt x="13763" y="3827"/>
                  </a:lnTo>
                  <a:cubicBezTo>
                    <a:pt x="12143" y="2465"/>
                    <a:pt x="10408" y="1247"/>
                    <a:pt x="8298" y="672"/>
                  </a:cubicBezTo>
                  <a:cubicBezTo>
                    <a:pt x="6718" y="307"/>
                    <a:pt x="5076" y="64"/>
                    <a:pt x="3465" y="33"/>
                  </a:cubicBezTo>
                  <a:cubicBezTo>
                    <a:pt x="3337" y="10"/>
                    <a:pt x="3214" y="0"/>
                    <a:pt x="3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93" name="Google Shape;24793;p56"/>
            <p:cNvGrpSpPr/>
            <p:nvPr/>
          </p:nvGrpSpPr>
          <p:grpSpPr>
            <a:xfrm flipH="1">
              <a:off x="5693310" y="2702404"/>
              <a:ext cx="1699100" cy="2145071"/>
              <a:chOff x="146217" y="2712579"/>
              <a:chExt cx="1552966" cy="1960401"/>
            </a:xfrm>
          </p:grpSpPr>
          <p:grpSp>
            <p:nvGrpSpPr>
              <p:cNvPr id="24794" name="Google Shape;24794;p56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24795" name="Google Shape;24795;p56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6" name="Google Shape;24796;p56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7" name="Google Shape;24797;p56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8" name="Google Shape;24798;p56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9" name="Google Shape;24799;p56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0" name="Google Shape;24800;p56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1" name="Google Shape;24801;p56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2" name="Google Shape;24802;p56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3" name="Google Shape;24803;p56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4" name="Google Shape;24804;p56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5" name="Google Shape;24805;p56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6" name="Google Shape;24806;p56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7" name="Google Shape;24807;p56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8" name="Google Shape;24808;p56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09" name="Google Shape;24809;p56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24810" name="Google Shape;24810;p56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1" name="Google Shape;24811;p56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2" name="Google Shape;24812;p56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3" name="Google Shape;24813;p56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4" name="Google Shape;24814;p56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5" name="Google Shape;24815;p56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6" name="Google Shape;24816;p56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7" name="Google Shape;24817;p56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8" name="Google Shape;24818;p56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9" name="Google Shape;24819;p56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0" name="Google Shape;24820;p56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1" name="Google Shape;24821;p56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2" name="Google Shape;24822;p56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3" name="Google Shape;24823;p56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24" name="Google Shape;24824;p56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24825" name="Google Shape;24825;p56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6" name="Google Shape;24826;p56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7" name="Google Shape;24827;p56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8" name="Google Shape;24828;p56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9" name="Google Shape;24829;p56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0" name="Google Shape;24830;p56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1" name="Google Shape;24831;p56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2" name="Google Shape;24832;p56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3" name="Google Shape;24833;p56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4" name="Google Shape;24834;p56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5" name="Google Shape;24835;p56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6" name="Google Shape;24836;p56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7" name="Google Shape;24837;p56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8" name="Google Shape;24838;p56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">
    <p:spTree>
      <p:nvGrpSpPr>
        <p:cNvPr id="1" name="Shape 24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0" name="Google Shape;24840;p57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4841" name="Google Shape;24841;p57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42" name="Google Shape;24842;p57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4843" name="Google Shape;24843;p57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4" name="Google Shape;24844;p57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5" name="Google Shape;24845;p57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6" name="Google Shape;24846;p57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7" name="Google Shape;24847;p57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8" name="Google Shape;24848;p57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9" name="Google Shape;24849;p57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0" name="Google Shape;24850;p57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1" name="Google Shape;24851;p57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2" name="Google Shape;24852;p57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3" name="Google Shape;24853;p57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4" name="Google Shape;24854;p57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5" name="Google Shape;24855;p57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6" name="Google Shape;24856;p57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7" name="Google Shape;24857;p57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8" name="Google Shape;24858;p57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9" name="Google Shape;24859;p57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0" name="Google Shape;24860;p57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1" name="Google Shape;24861;p57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2" name="Google Shape;24862;p57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3" name="Google Shape;24863;p57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4" name="Google Shape;24864;p57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5" name="Google Shape;24865;p57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6" name="Google Shape;24866;p57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7" name="Google Shape;24867;p57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68" name="Google Shape;24868;p57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4869" name="Google Shape;24869;p5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0" name="Google Shape;24870;p5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1" name="Google Shape;24871;p5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2" name="Google Shape;24872;p5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3" name="Google Shape;24873;p5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4" name="Google Shape;24874;p5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5" name="Google Shape;24875;p5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6" name="Google Shape;24876;p5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7" name="Google Shape;24877;p5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8" name="Google Shape;24878;p57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9" name="Google Shape;24879;p5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0" name="Google Shape;24880;p5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1" name="Google Shape;24881;p5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2" name="Google Shape;24882;p5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3" name="Google Shape;24883;p5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4" name="Google Shape;24884;p5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5" name="Google Shape;24885;p5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6" name="Google Shape;24886;p5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7" name="Google Shape;24887;p5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8" name="Google Shape;24888;p5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9" name="Google Shape;24889;p5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0" name="Google Shape;24890;p5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1" name="Google Shape;24891;p5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2" name="Google Shape;24892;p5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3" name="Google Shape;24893;p5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4" name="Google Shape;24894;p5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95" name="Google Shape;24895;p57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6" name="Google Shape;24896;p57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7" name="Google Shape;24897;p57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8" name="Google Shape;24898;p57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9" name="Google Shape;24899;p57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0" name="Google Shape;24900;p57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1" name="Google Shape;24901;p57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2" name="Google Shape;24902;p57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3" name="Google Shape;24903;p57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4" name="Google Shape;24904;p57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5" name="Google Shape;24905;p57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6" name="Google Shape;24906;p57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7" name="Google Shape;24907;p57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8" name="Google Shape;24908;p57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9" name="Google Shape;24909;p57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0" name="Google Shape;24910;p57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1" name="Google Shape;24911;p57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2" name="Google Shape;24912;p57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3" name="Google Shape;24913;p57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4" name="Google Shape;24914;p57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5" name="Google Shape;24915;p57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6" name="Google Shape;24916;p57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7" name="Google Shape;24917;p57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8" name="Google Shape;24918;p57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9" name="Google Shape;24919;p57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0" name="Google Shape;24920;p57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1" name="Google Shape;24921;p57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2" name="Google Shape;24922;p57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3" name="Google Shape;24923;p57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4" name="Google Shape;24924;p57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5" name="Google Shape;24925;p57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6" name="Google Shape;24926;p57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7" name="Google Shape;24927;p57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8" name="Google Shape;24928;p57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9" name="Google Shape;24929;p57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0" name="Google Shape;24930;p57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1" name="Google Shape;24931;p57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2" name="Google Shape;24932;p57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3" name="Google Shape;24933;p57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4" name="Google Shape;24934;p57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5" name="Google Shape;24935;p57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6" name="Google Shape;24936;p57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7" name="Google Shape;24937;p57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8" name="Google Shape;24938;p57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9" name="Google Shape;24939;p57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0" name="Google Shape;24940;p57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1" name="Google Shape;24941;p57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2" name="Google Shape;24942;p57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3" name="Google Shape;24943;p57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4" name="Google Shape;24944;p57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5" name="Google Shape;24945;p57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6" name="Google Shape;24946;p57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7" name="Google Shape;24947;p57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8" name="Google Shape;24948;p57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9" name="Google Shape;24949;p57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0" name="Google Shape;24950;p57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1" name="Google Shape;24951;p57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2" name="Google Shape;24952;p57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3" name="Google Shape;24953;p57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4" name="Google Shape;24954;p57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5" name="Google Shape;24955;p57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6" name="Google Shape;24956;p57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7" name="Google Shape;24957;p57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8" name="Google Shape;24958;p57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9" name="Google Shape;24959;p57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0" name="Google Shape;24960;p57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1" name="Google Shape;24961;p57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2" name="Google Shape;24962;p57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3" name="Google Shape;24963;p57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4" name="Google Shape;24964;p57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5" name="Google Shape;24965;p57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6" name="Google Shape;24966;p57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7" name="Google Shape;24967;p57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8" name="Google Shape;24968;p57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9" name="Google Shape;24969;p57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0" name="Google Shape;24970;p57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1" name="Google Shape;24971;p57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2" name="Google Shape;24972;p57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3" name="Google Shape;24973;p57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4" name="Google Shape;24974;p57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5" name="Google Shape;24975;p57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6" name="Google Shape;24976;p57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7" name="Google Shape;24977;p57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8" name="Google Shape;24978;p57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9" name="Google Shape;24979;p57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0" name="Google Shape;24980;p57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1" name="Google Shape;24981;p57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2" name="Google Shape;24982;p57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3" name="Google Shape;24983;p57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4" name="Google Shape;24984;p57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5" name="Google Shape;24985;p57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6" name="Google Shape;24986;p57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7" name="Google Shape;24987;p57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8" name="Google Shape;24988;p57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9" name="Google Shape;24989;p57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0" name="Google Shape;24990;p57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1" name="Google Shape;24991;p57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2" name="Google Shape;24992;p57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3" name="Google Shape;24993;p57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4" name="Google Shape;24994;p57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95" name="Google Shape;24995;p57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4996" name="Google Shape;24996;p5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7" name="Google Shape;24997;p5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8" name="Google Shape;24998;p5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9" name="Google Shape;24999;p5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0" name="Google Shape;25000;p5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1" name="Google Shape;25001;p5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2" name="Google Shape;25002;p5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3" name="Google Shape;25003;p5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4" name="Google Shape;25004;p5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5" name="Google Shape;25005;p5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6" name="Google Shape;25006;p5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7" name="Google Shape;25007;p5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8" name="Google Shape;25008;p5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9" name="Google Shape;25009;p5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0" name="Google Shape;25010;p5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1" name="Google Shape;25011;p5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2" name="Google Shape;25012;p5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3" name="Google Shape;25013;p5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4" name="Google Shape;25014;p5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5" name="Google Shape;25015;p5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6" name="Google Shape;25016;p5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7" name="Google Shape;25017;p5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8" name="Google Shape;25018;p5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9" name="Google Shape;25019;p5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0" name="Google Shape;25020;p5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1" name="Google Shape;25021;p5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22" name="Google Shape;25022;p57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3" name="Google Shape;25023;p57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4" name="Google Shape;25024;p57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5" name="Google Shape;25025;p57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6" name="Google Shape;25026;p57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27" name="Google Shape;25027;p57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5028" name="Google Shape;25028;p57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9" name="Google Shape;25029;p57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0" name="Google Shape;25030;p57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1" name="Google Shape;25031;p57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2" name="Google Shape;25032;p57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3" name="Google Shape;25033;p57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4" name="Google Shape;25034;p57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5" name="Google Shape;25035;p57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6" name="Google Shape;25036;p57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7" name="Google Shape;25037;p57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8" name="Google Shape;25038;p57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9" name="Google Shape;25039;p57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0" name="Google Shape;25040;p57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1" name="Google Shape;25041;p57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2" name="Google Shape;25042;p57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3" name="Google Shape;25043;p57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4" name="Google Shape;25044;p57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5" name="Google Shape;25045;p57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6" name="Google Shape;25046;p57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7" name="Google Shape;25047;p57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8" name="Google Shape;25048;p57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9" name="Google Shape;25049;p57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0" name="Google Shape;25050;p57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1" name="Google Shape;25051;p57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2" name="Google Shape;25052;p57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3" name="Google Shape;25053;p57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54" name="Google Shape;25054;p57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5" name="Google Shape;25055;p57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5056" name="Google Shape;25056;p5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7" name="Google Shape;25057;p5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8" name="Google Shape;25058;p5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9" name="Google Shape;25059;p5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0" name="Google Shape;25060;p5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1" name="Google Shape;25061;p5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2" name="Google Shape;25062;p5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3" name="Google Shape;25063;p5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4" name="Google Shape;25064;p5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5" name="Google Shape;25065;p5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6" name="Google Shape;25066;p5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7" name="Google Shape;25067;p5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8" name="Google Shape;25068;p5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9" name="Google Shape;25069;p5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0" name="Google Shape;25070;p5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1" name="Google Shape;25071;p5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2" name="Google Shape;25072;p5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3" name="Google Shape;25073;p5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4" name="Google Shape;25074;p5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5" name="Google Shape;25075;p5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6" name="Google Shape;25076;p5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7" name="Google Shape;25077;p5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8" name="Google Shape;25078;p5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9" name="Google Shape;25079;p5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0" name="Google Shape;25080;p5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1" name="Google Shape;25081;p5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82" name="Google Shape;25082;p57"/>
          <p:cNvGrpSpPr/>
          <p:nvPr/>
        </p:nvGrpSpPr>
        <p:grpSpPr>
          <a:xfrm rot="2871252" flipH="1">
            <a:off x="-245518" y="3148519"/>
            <a:ext cx="1240758" cy="665148"/>
            <a:chOff x="5206900" y="826150"/>
            <a:chExt cx="599275" cy="321250"/>
          </a:xfrm>
        </p:grpSpPr>
        <p:sp>
          <p:nvSpPr>
            <p:cNvPr id="25083" name="Google Shape;25083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4" name="Google Shape;25084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5" name="Google Shape;25085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6" name="Google Shape;25086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7" name="Google Shape;25087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8" name="Google Shape;25088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9" name="Google Shape;25089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0" name="Google Shape;25090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1" name="Google Shape;25091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2" name="Google Shape;25092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3" name="Google Shape;25093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4" name="Google Shape;25094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5" name="Google Shape;25095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6" name="Google Shape;25096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97" name="Google Shape;25097;p57"/>
          <p:cNvGrpSpPr/>
          <p:nvPr/>
        </p:nvGrpSpPr>
        <p:grpSpPr>
          <a:xfrm rot="6433525" flipH="1">
            <a:off x="1366373" y="4081001"/>
            <a:ext cx="1240716" cy="665175"/>
            <a:chOff x="5206900" y="826150"/>
            <a:chExt cx="599275" cy="321250"/>
          </a:xfrm>
        </p:grpSpPr>
        <p:sp>
          <p:nvSpPr>
            <p:cNvPr id="25098" name="Google Shape;25098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9" name="Google Shape;25099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0" name="Google Shape;25100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1" name="Google Shape;25101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2" name="Google Shape;25102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3" name="Google Shape;25103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4" name="Google Shape;25104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5" name="Google Shape;25105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6" name="Google Shape;25106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7" name="Google Shape;25107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8" name="Google Shape;25108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9" name="Google Shape;25109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0" name="Google Shape;25110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1" name="Google Shape;25111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12" name="Google Shape;25112;p57"/>
          <p:cNvGrpSpPr/>
          <p:nvPr/>
        </p:nvGrpSpPr>
        <p:grpSpPr>
          <a:xfrm rot="-9943409">
            <a:off x="1263956" y="3737276"/>
            <a:ext cx="1240826" cy="665092"/>
            <a:chOff x="5206900" y="826150"/>
            <a:chExt cx="599275" cy="321250"/>
          </a:xfrm>
        </p:grpSpPr>
        <p:sp>
          <p:nvSpPr>
            <p:cNvPr id="25113" name="Google Shape;25113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4" name="Google Shape;25114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5" name="Google Shape;25115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6" name="Google Shape;25116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7" name="Google Shape;25117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8" name="Google Shape;25118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9" name="Google Shape;25119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0" name="Google Shape;25120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1" name="Google Shape;25121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2" name="Google Shape;25122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3" name="Google Shape;25123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4" name="Google Shape;25124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5" name="Google Shape;25125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6" name="Google Shape;25126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7" name="Google Shape;25127;p57"/>
          <p:cNvGrpSpPr/>
          <p:nvPr/>
        </p:nvGrpSpPr>
        <p:grpSpPr>
          <a:xfrm rot="5400000" flipH="1">
            <a:off x="57271" y="1922377"/>
            <a:ext cx="1699100" cy="2145071"/>
            <a:chOff x="146217" y="2712579"/>
            <a:chExt cx="1552966" cy="1960401"/>
          </a:xfrm>
        </p:grpSpPr>
        <p:grpSp>
          <p:nvGrpSpPr>
            <p:cNvPr id="25128" name="Google Shape;25128;p57"/>
            <p:cNvGrpSpPr/>
            <p:nvPr/>
          </p:nvGrpSpPr>
          <p:grpSpPr>
            <a:xfrm>
              <a:off x="146217" y="2712579"/>
              <a:ext cx="1134008" cy="607901"/>
              <a:chOff x="5206900" y="826150"/>
              <a:chExt cx="599275" cy="321250"/>
            </a:xfrm>
          </p:grpSpPr>
          <p:sp>
            <p:nvSpPr>
              <p:cNvPr id="25129" name="Google Shape;25129;p57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0" name="Google Shape;25130;p57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1" name="Google Shape;25131;p57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2" name="Google Shape;25132;p57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3" name="Google Shape;25133;p57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4" name="Google Shape;25134;p57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5" name="Google Shape;25135;p57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6" name="Google Shape;25136;p57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7" name="Google Shape;25137;p57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8" name="Google Shape;25138;p57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9" name="Google Shape;25139;p57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0" name="Google Shape;25140;p57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1" name="Google Shape;25141;p57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2" name="Google Shape;25142;p57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43" name="Google Shape;25143;p57"/>
            <p:cNvGrpSpPr/>
            <p:nvPr/>
          </p:nvGrpSpPr>
          <p:grpSpPr>
            <a:xfrm rot="-9256633">
              <a:off x="489429" y="3110262"/>
              <a:ext cx="1134020" cy="607908"/>
              <a:chOff x="5206900" y="826150"/>
              <a:chExt cx="599275" cy="321250"/>
            </a:xfrm>
          </p:grpSpPr>
          <p:sp>
            <p:nvSpPr>
              <p:cNvPr id="25144" name="Google Shape;25144;p57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5" name="Google Shape;25145;p57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6" name="Google Shape;25146;p57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7" name="Google Shape;25147;p57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8" name="Google Shape;25148;p57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9" name="Google Shape;25149;p57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0" name="Google Shape;25150;p57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1" name="Google Shape;25151;p57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2" name="Google Shape;25152;p57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3" name="Google Shape;25153;p57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4" name="Google Shape;25154;p57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5" name="Google Shape;25155;p57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6" name="Google Shape;25156;p57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7" name="Google Shape;25157;p57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58" name="Google Shape;25158;p57"/>
            <p:cNvGrpSpPr/>
            <p:nvPr/>
          </p:nvGrpSpPr>
          <p:grpSpPr>
            <a:xfrm rot="7120513" flipH="1">
              <a:off x="538618" y="3725726"/>
              <a:ext cx="1133997" cy="607895"/>
              <a:chOff x="5206900" y="826150"/>
              <a:chExt cx="599275" cy="321250"/>
            </a:xfrm>
          </p:grpSpPr>
          <p:sp>
            <p:nvSpPr>
              <p:cNvPr id="25159" name="Google Shape;25159;p57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0" name="Google Shape;25160;p57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1" name="Google Shape;25161;p57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2" name="Google Shape;25162;p57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3" name="Google Shape;25163;p57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4" name="Google Shape;25164;p57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5" name="Google Shape;25165;p57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6" name="Google Shape;25166;p57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7" name="Google Shape;25167;p57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8" name="Google Shape;25168;p57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9" name="Google Shape;25169;p57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0" name="Google Shape;25170;p57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1" name="Google Shape;25171;p57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2" name="Google Shape;25172;p57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73" name="Google Shape;25173;p57"/>
          <p:cNvGrpSpPr/>
          <p:nvPr/>
        </p:nvGrpSpPr>
        <p:grpSpPr>
          <a:xfrm rot="5846386">
            <a:off x="454872" y="4197233"/>
            <a:ext cx="1240817" cy="665090"/>
            <a:chOff x="5206900" y="826150"/>
            <a:chExt cx="599275" cy="321250"/>
          </a:xfrm>
        </p:grpSpPr>
        <p:sp>
          <p:nvSpPr>
            <p:cNvPr id="25174" name="Google Shape;25174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5" name="Google Shape;25175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6" name="Google Shape;25176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7" name="Google Shape;25177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8" name="Google Shape;25178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9" name="Google Shape;25179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0" name="Google Shape;25180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1" name="Google Shape;25181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2" name="Google Shape;25182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3" name="Google Shape;25183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4" name="Google Shape;25184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5" name="Google Shape;25185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6" name="Google Shape;25186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7" name="Google Shape;25187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88" name="Google Shape;25188;p57"/>
          <p:cNvGrpSpPr/>
          <p:nvPr/>
        </p:nvGrpSpPr>
        <p:grpSpPr>
          <a:xfrm rot="6300046" flipH="1">
            <a:off x="-304291" y="4197212"/>
            <a:ext cx="1240773" cy="665134"/>
            <a:chOff x="5206900" y="826150"/>
            <a:chExt cx="599275" cy="321250"/>
          </a:xfrm>
        </p:grpSpPr>
        <p:sp>
          <p:nvSpPr>
            <p:cNvPr id="25189" name="Google Shape;25189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0" name="Google Shape;25190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1" name="Google Shape;25191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2" name="Google Shape;25192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3" name="Google Shape;25193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4" name="Google Shape;25194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5" name="Google Shape;25195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6" name="Google Shape;25196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7" name="Google Shape;25197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8" name="Google Shape;25198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9" name="Google Shape;25199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0" name="Google Shape;25200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1" name="Google Shape;25201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2" name="Google Shape;25202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3" name="Google Shape;25203;p57"/>
          <p:cNvGrpSpPr/>
          <p:nvPr/>
        </p:nvGrpSpPr>
        <p:grpSpPr>
          <a:xfrm rot="-8939904">
            <a:off x="828401" y="3356468"/>
            <a:ext cx="494025" cy="594555"/>
            <a:chOff x="4815275" y="840950"/>
            <a:chExt cx="432450" cy="520450"/>
          </a:xfrm>
        </p:grpSpPr>
        <p:sp>
          <p:nvSpPr>
            <p:cNvPr id="25204" name="Google Shape;25204;p57"/>
            <p:cNvSpPr/>
            <p:nvPr/>
          </p:nvSpPr>
          <p:spPr>
            <a:xfrm>
              <a:off x="4884475" y="840950"/>
              <a:ext cx="306850" cy="277250"/>
            </a:xfrm>
            <a:custGeom>
              <a:avLst/>
              <a:gdLst/>
              <a:ahLst/>
              <a:cxnLst/>
              <a:rect l="l" t="t" r="r" b="b"/>
              <a:pathLst>
                <a:path w="12274" h="11090" extrusionOk="0">
                  <a:moveTo>
                    <a:pt x="624" y="7825"/>
                  </a:moveTo>
                  <a:cubicBezTo>
                    <a:pt x="960" y="8417"/>
                    <a:pt x="1520" y="8817"/>
                    <a:pt x="2016" y="9297"/>
                  </a:cubicBezTo>
                  <a:cubicBezTo>
                    <a:pt x="2465" y="9729"/>
                    <a:pt x="2865" y="10241"/>
                    <a:pt x="3425" y="10529"/>
                  </a:cubicBezTo>
                  <a:cubicBezTo>
                    <a:pt x="3825" y="10689"/>
                    <a:pt x="4241" y="10801"/>
                    <a:pt x="4657" y="10833"/>
                  </a:cubicBezTo>
                  <a:cubicBezTo>
                    <a:pt x="5521" y="10961"/>
                    <a:pt x="6417" y="11089"/>
                    <a:pt x="7265" y="10881"/>
                  </a:cubicBezTo>
                  <a:cubicBezTo>
                    <a:pt x="8193" y="10641"/>
                    <a:pt x="8961" y="10017"/>
                    <a:pt x="9681" y="9393"/>
                  </a:cubicBezTo>
                  <a:cubicBezTo>
                    <a:pt x="10753" y="8481"/>
                    <a:pt x="11873" y="7425"/>
                    <a:pt x="12081" y="6033"/>
                  </a:cubicBezTo>
                  <a:cubicBezTo>
                    <a:pt x="12273" y="4849"/>
                    <a:pt x="11761" y="3665"/>
                    <a:pt x="10993" y="2752"/>
                  </a:cubicBezTo>
                  <a:cubicBezTo>
                    <a:pt x="10225" y="1840"/>
                    <a:pt x="9233" y="1184"/>
                    <a:pt x="8241" y="528"/>
                  </a:cubicBezTo>
                  <a:cubicBezTo>
                    <a:pt x="7841" y="272"/>
                    <a:pt x="7393" y="0"/>
                    <a:pt x="6913" y="32"/>
                  </a:cubicBezTo>
                  <a:cubicBezTo>
                    <a:pt x="6257" y="64"/>
                    <a:pt x="5793" y="656"/>
                    <a:pt x="5345" y="1136"/>
                  </a:cubicBezTo>
                  <a:cubicBezTo>
                    <a:pt x="4209" y="2352"/>
                    <a:pt x="2561" y="2544"/>
                    <a:pt x="1424" y="3553"/>
                  </a:cubicBezTo>
                  <a:cubicBezTo>
                    <a:pt x="448" y="4449"/>
                    <a:pt x="0" y="6673"/>
                    <a:pt x="624" y="78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5" name="Google Shape;25205;p57"/>
            <p:cNvSpPr/>
            <p:nvPr/>
          </p:nvSpPr>
          <p:spPr>
            <a:xfrm>
              <a:off x="4815275" y="1152575"/>
              <a:ext cx="144425" cy="123625"/>
            </a:xfrm>
            <a:custGeom>
              <a:avLst/>
              <a:gdLst/>
              <a:ahLst/>
              <a:cxnLst/>
              <a:rect l="l" t="t" r="r" b="b"/>
              <a:pathLst>
                <a:path w="5777" h="4945" extrusionOk="0">
                  <a:moveTo>
                    <a:pt x="512" y="2352"/>
                  </a:moveTo>
                  <a:cubicBezTo>
                    <a:pt x="976" y="3104"/>
                    <a:pt x="1536" y="3792"/>
                    <a:pt x="2160" y="4400"/>
                  </a:cubicBezTo>
                  <a:cubicBezTo>
                    <a:pt x="2320" y="4576"/>
                    <a:pt x="2512" y="4704"/>
                    <a:pt x="2736" y="4800"/>
                  </a:cubicBezTo>
                  <a:cubicBezTo>
                    <a:pt x="3152" y="4944"/>
                    <a:pt x="3616" y="4752"/>
                    <a:pt x="4032" y="4560"/>
                  </a:cubicBezTo>
                  <a:lnTo>
                    <a:pt x="5008" y="4096"/>
                  </a:lnTo>
                  <a:cubicBezTo>
                    <a:pt x="5185" y="4016"/>
                    <a:pt x="5345" y="3920"/>
                    <a:pt x="5473" y="3792"/>
                  </a:cubicBezTo>
                  <a:cubicBezTo>
                    <a:pt x="5729" y="3536"/>
                    <a:pt x="5761" y="3136"/>
                    <a:pt x="5761" y="2784"/>
                  </a:cubicBezTo>
                  <a:cubicBezTo>
                    <a:pt x="5777" y="2288"/>
                    <a:pt x="5777" y="1728"/>
                    <a:pt x="5457" y="1360"/>
                  </a:cubicBezTo>
                  <a:cubicBezTo>
                    <a:pt x="5249" y="1136"/>
                    <a:pt x="4992" y="976"/>
                    <a:pt x="4704" y="880"/>
                  </a:cubicBezTo>
                  <a:cubicBezTo>
                    <a:pt x="3680" y="416"/>
                    <a:pt x="2528" y="0"/>
                    <a:pt x="1408" y="432"/>
                  </a:cubicBezTo>
                  <a:cubicBezTo>
                    <a:pt x="592" y="752"/>
                    <a:pt x="0" y="1520"/>
                    <a:pt x="512" y="23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6" name="Google Shape;25206;p57"/>
            <p:cNvSpPr/>
            <p:nvPr/>
          </p:nvSpPr>
          <p:spPr>
            <a:xfrm>
              <a:off x="5105275" y="1188975"/>
              <a:ext cx="142450" cy="172425"/>
            </a:xfrm>
            <a:custGeom>
              <a:avLst/>
              <a:gdLst/>
              <a:ahLst/>
              <a:cxnLst/>
              <a:rect l="l" t="t" r="r" b="b"/>
              <a:pathLst>
                <a:path w="5698" h="6897" extrusionOk="0">
                  <a:moveTo>
                    <a:pt x="337" y="3040"/>
                  </a:moveTo>
                  <a:cubicBezTo>
                    <a:pt x="513" y="3264"/>
                    <a:pt x="721" y="3472"/>
                    <a:pt x="961" y="3649"/>
                  </a:cubicBezTo>
                  <a:cubicBezTo>
                    <a:pt x="1505" y="4161"/>
                    <a:pt x="1713" y="4913"/>
                    <a:pt x="2049" y="5585"/>
                  </a:cubicBezTo>
                  <a:cubicBezTo>
                    <a:pt x="2385" y="6257"/>
                    <a:pt x="2993" y="6897"/>
                    <a:pt x="3745" y="6833"/>
                  </a:cubicBezTo>
                  <a:cubicBezTo>
                    <a:pt x="4193" y="6753"/>
                    <a:pt x="4593" y="6481"/>
                    <a:pt x="4833" y="6065"/>
                  </a:cubicBezTo>
                  <a:cubicBezTo>
                    <a:pt x="5041" y="5665"/>
                    <a:pt x="5201" y="5233"/>
                    <a:pt x="5297" y="4785"/>
                  </a:cubicBezTo>
                  <a:cubicBezTo>
                    <a:pt x="5521" y="3937"/>
                    <a:pt x="5697" y="2928"/>
                    <a:pt x="5121" y="2272"/>
                  </a:cubicBezTo>
                  <a:cubicBezTo>
                    <a:pt x="4897" y="2032"/>
                    <a:pt x="4593" y="1872"/>
                    <a:pt x="4417" y="1584"/>
                  </a:cubicBezTo>
                  <a:cubicBezTo>
                    <a:pt x="4241" y="1280"/>
                    <a:pt x="4289" y="864"/>
                    <a:pt x="4097" y="544"/>
                  </a:cubicBezTo>
                  <a:cubicBezTo>
                    <a:pt x="3873" y="128"/>
                    <a:pt x="3329" y="0"/>
                    <a:pt x="2865" y="0"/>
                  </a:cubicBezTo>
                  <a:cubicBezTo>
                    <a:pt x="2129" y="0"/>
                    <a:pt x="993" y="256"/>
                    <a:pt x="561" y="912"/>
                  </a:cubicBezTo>
                  <a:cubicBezTo>
                    <a:pt x="225" y="1408"/>
                    <a:pt x="1" y="2544"/>
                    <a:pt x="337" y="3040"/>
                  </a:cubicBezTo>
                  <a:close/>
                </a:path>
              </a:pathLst>
            </a:custGeom>
            <a:solidFill>
              <a:srgbClr val="EAD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7" name="Google Shape;25207;p57"/>
            <p:cNvSpPr/>
            <p:nvPr/>
          </p:nvSpPr>
          <p:spPr>
            <a:xfrm>
              <a:off x="5024075" y="1286975"/>
              <a:ext cx="71225" cy="58025"/>
            </a:xfrm>
            <a:custGeom>
              <a:avLst/>
              <a:gdLst/>
              <a:ahLst/>
              <a:cxnLst/>
              <a:rect l="l" t="t" r="r" b="b"/>
              <a:pathLst>
                <a:path w="2849" h="2321" extrusionOk="0">
                  <a:moveTo>
                    <a:pt x="561" y="1521"/>
                  </a:moveTo>
                  <a:cubicBezTo>
                    <a:pt x="833" y="1969"/>
                    <a:pt x="1345" y="2177"/>
                    <a:pt x="1841" y="2273"/>
                  </a:cubicBezTo>
                  <a:cubicBezTo>
                    <a:pt x="2033" y="2321"/>
                    <a:pt x="2225" y="2321"/>
                    <a:pt x="2401" y="2241"/>
                  </a:cubicBezTo>
                  <a:cubicBezTo>
                    <a:pt x="2545" y="2129"/>
                    <a:pt x="2641" y="2001"/>
                    <a:pt x="2689" y="1841"/>
                  </a:cubicBezTo>
                  <a:cubicBezTo>
                    <a:pt x="2769" y="1585"/>
                    <a:pt x="2817" y="1329"/>
                    <a:pt x="2833" y="1073"/>
                  </a:cubicBezTo>
                  <a:cubicBezTo>
                    <a:pt x="2849" y="865"/>
                    <a:pt x="2801" y="641"/>
                    <a:pt x="2689" y="449"/>
                  </a:cubicBezTo>
                  <a:cubicBezTo>
                    <a:pt x="2497" y="177"/>
                    <a:pt x="2177" y="17"/>
                    <a:pt x="1841" y="17"/>
                  </a:cubicBezTo>
                  <a:cubicBezTo>
                    <a:pt x="1041" y="1"/>
                    <a:pt x="1" y="609"/>
                    <a:pt x="561" y="15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8" name="Google Shape;25208;p57"/>
            <p:cNvSpPr/>
            <p:nvPr/>
          </p:nvSpPr>
          <p:spPr>
            <a:xfrm>
              <a:off x="5176500" y="1064150"/>
              <a:ext cx="69625" cy="71250"/>
            </a:xfrm>
            <a:custGeom>
              <a:avLst/>
              <a:gdLst/>
              <a:ahLst/>
              <a:cxnLst/>
              <a:rect l="l" t="t" r="r" b="b"/>
              <a:pathLst>
                <a:path w="2785" h="2850" extrusionOk="0">
                  <a:moveTo>
                    <a:pt x="80" y="1409"/>
                  </a:moveTo>
                  <a:cubicBezTo>
                    <a:pt x="32" y="1457"/>
                    <a:pt x="0" y="1521"/>
                    <a:pt x="0" y="1601"/>
                  </a:cubicBezTo>
                  <a:cubicBezTo>
                    <a:pt x="16" y="1681"/>
                    <a:pt x="64" y="1745"/>
                    <a:pt x="128" y="1809"/>
                  </a:cubicBezTo>
                  <a:lnTo>
                    <a:pt x="1040" y="2705"/>
                  </a:lnTo>
                  <a:cubicBezTo>
                    <a:pt x="1088" y="2769"/>
                    <a:pt x="1168" y="2817"/>
                    <a:pt x="1248" y="2849"/>
                  </a:cubicBezTo>
                  <a:cubicBezTo>
                    <a:pt x="1360" y="2849"/>
                    <a:pt x="1472" y="2817"/>
                    <a:pt x="1552" y="2753"/>
                  </a:cubicBezTo>
                  <a:cubicBezTo>
                    <a:pt x="2048" y="2385"/>
                    <a:pt x="2320" y="1809"/>
                    <a:pt x="2560" y="1249"/>
                  </a:cubicBezTo>
                  <a:cubicBezTo>
                    <a:pt x="2672" y="993"/>
                    <a:pt x="2784" y="689"/>
                    <a:pt x="2640" y="449"/>
                  </a:cubicBezTo>
                  <a:cubicBezTo>
                    <a:pt x="2400" y="49"/>
                    <a:pt x="1520" y="1"/>
                    <a:pt x="1136" y="161"/>
                  </a:cubicBezTo>
                  <a:cubicBezTo>
                    <a:pt x="704" y="369"/>
                    <a:pt x="336" y="1025"/>
                    <a:pt x="80" y="1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9" name="Google Shape;25209;p57"/>
          <p:cNvGrpSpPr/>
          <p:nvPr/>
        </p:nvGrpSpPr>
        <p:grpSpPr>
          <a:xfrm>
            <a:off x="7825729" y="-3"/>
            <a:ext cx="1866180" cy="2274870"/>
            <a:chOff x="7825729" y="-3"/>
            <a:chExt cx="1866180" cy="2274870"/>
          </a:xfrm>
        </p:grpSpPr>
        <p:grpSp>
          <p:nvGrpSpPr>
            <p:cNvPr id="25210" name="Google Shape;25210;p57"/>
            <p:cNvGrpSpPr/>
            <p:nvPr/>
          </p:nvGrpSpPr>
          <p:grpSpPr>
            <a:xfrm rot="-276790" flipH="1">
              <a:off x="7909234" y="64853"/>
              <a:ext cx="1699169" cy="2145157"/>
              <a:chOff x="146217" y="2712579"/>
              <a:chExt cx="1552966" cy="1960401"/>
            </a:xfrm>
          </p:grpSpPr>
          <p:grpSp>
            <p:nvGrpSpPr>
              <p:cNvPr id="25211" name="Google Shape;25211;p57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25212" name="Google Shape;25212;p5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3" name="Google Shape;25213;p5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4" name="Google Shape;25214;p5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5" name="Google Shape;25215;p5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6" name="Google Shape;25216;p5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7" name="Google Shape;25217;p5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8" name="Google Shape;25218;p5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9" name="Google Shape;25219;p5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0" name="Google Shape;25220;p5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1" name="Google Shape;25221;p5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2" name="Google Shape;25222;p5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3" name="Google Shape;25223;p5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4" name="Google Shape;25224;p5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5" name="Google Shape;25225;p5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26" name="Google Shape;25226;p57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25227" name="Google Shape;25227;p5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8" name="Google Shape;25228;p5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9" name="Google Shape;25229;p5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0" name="Google Shape;25230;p5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1" name="Google Shape;25231;p5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2" name="Google Shape;25232;p5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3" name="Google Shape;25233;p5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4" name="Google Shape;25234;p5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5" name="Google Shape;25235;p5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6" name="Google Shape;25236;p5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7" name="Google Shape;25237;p5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8" name="Google Shape;25238;p5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9" name="Google Shape;25239;p5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0" name="Google Shape;25240;p5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41" name="Google Shape;25241;p57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25242" name="Google Shape;25242;p5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3" name="Google Shape;25243;p5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4" name="Google Shape;25244;p5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5" name="Google Shape;25245;p5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6" name="Google Shape;25246;p5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7" name="Google Shape;25247;p5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8" name="Google Shape;25248;p5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9" name="Google Shape;25249;p5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0" name="Google Shape;25250;p5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1" name="Google Shape;25251;p5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2" name="Google Shape;25252;p5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3" name="Google Shape;25253;p5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4" name="Google Shape;25254;p5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5" name="Google Shape;25255;p5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256" name="Google Shape;25256;p57"/>
            <p:cNvGrpSpPr/>
            <p:nvPr/>
          </p:nvGrpSpPr>
          <p:grpSpPr>
            <a:xfrm>
              <a:off x="8189095" y="1182633"/>
              <a:ext cx="723331" cy="725642"/>
              <a:chOff x="6065295" y="2472383"/>
              <a:chExt cx="723331" cy="725642"/>
            </a:xfrm>
          </p:grpSpPr>
          <p:sp>
            <p:nvSpPr>
              <p:cNvPr id="25257" name="Google Shape;25257;p57"/>
              <p:cNvSpPr/>
              <p:nvPr/>
            </p:nvSpPr>
            <p:spPr>
              <a:xfrm>
                <a:off x="6065295" y="2472383"/>
                <a:ext cx="723331" cy="723551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4" extrusionOk="0">
                    <a:moveTo>
                      <a:pt x="3296" y="0"/>
                    </a:moveTo>
                    <a:cubicBezTo>
                      <a:pt x="2433" y="0"/>
                      <a:pt x="1563" y="335"/>
                      <a:pt x="901" y="1013"/>
                    </a:cubicBezTo>
                    <a:cubicBezTo>
                      <a:pt x="668" y="1246"/>
                      <a:pt x="501" y="1513"/>
                      <a:pt x="367" y="1813"/>
                    </a:cubicBezTo>
                    <a:cubicBezTo>
                      <a:pt x="134" y="2280"/>
                      <a:pt x="0" y="2780"/>
                      <a:pt x="0" y="3281"/>
                    </a:cubicBezTo>
                    <a:lnTo>
                      <a:pt x="0" y="3581"/>
                    </a:lnTo>
                    <a:cubicBezTo>
                      <a:pt x="151" y="5360"/>
                      <a:pt x="1674" y="6574"/>
                      <a:pt x="3300" y="6574"/>
                    </a:cubicBezTo>
                    <a:cubicBezTo>
                      <a:pt x="3839" y="6574"/>
                      <a:pt x="4389" y="6440"/>
                      <a:pt x="4904" y="6150"/>
                    </a:cubicBezTo>
                    <a:cubicBezTo>
                      <a:pt x="5471" y="5816"/>
                      <a:pt x="5938" y="5316"/>
                      <a:pt x="6238" y="4715"/>
                    </a:cubicBezTo>
                    <a:cubicBezTo>
                      <a:pt x="6372" y="4448"/>
                      <a:pt x="6472" y="4148"/>
                      <a:pt x="6505" y="3881"/>
                    </a:cubicBezTo>
                    <a:cubicBezTo>
                      <a:pt x="6538" y="3681"/>
                      <a:pt x="6572" y="3481"/>
                      <a:pt x="6572" y="3314"/>
                    </a:cubicBezTo>
                    <a:cubicBezTo>
                      <a:pt x="6572" y="3047"/>
                      <a:pt x="6538" y="2814"/>
                      <a:pt x="6505" y="2580"/>
                    </a:cubicBezTo>
                    <a:cubicBezTo>
                      <a:pt x="6372" y="2080"/>
                      <a:pt x="6171" y="1646"/>
                      <a:pt x="5871" y="1246"/>
                    </a:cubicBezTo>
                    <a:cubicBezTo>
                      <a:pt x="5220" y="419"/>
                      <a:pt x="4262" y="0"/>
                      <a:pt x="3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58" name="Google Shape;25258;p57"/>
              <p:cNvGrpSpPr/>
              <p:nvPr/>
            </p:nvGrpSpPr>
            <p:grpSpPr>
              <a:xfrm>
                <a:off x="6065295" y="2587398"/>
                <a:ext cx="716067" cy="610627"/>
                <a:chOff x="6065295" y="2587398"/>
                <a:chExt cx="716067" cy="610627"/>
              </a:xfrm>
            </p:grpSpPr>
            <p:sp>
              <p:nvSpPr>
                <p:cNvPr id="25259" name="Google Shape;25259;p57"/>
                <p:cNvSpPr/>
                <p:nvPr/>
              </p:nvSpPr>
              <p:spPr>
                <a:xfrm>
                  <a:off x="6101946" y="2587398"/>
                  <a:ext cx="675674" cy="21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1913" extrusionOk="0">
                      <a:moveTo>
                        <a:pt x="568" y="1"/>
                      </a:moveTo>
                      <a:cubicBezTo>
                        <a:pt x="335" y="234"/>
                        <a:pt x="168" y="501"/>
                        <a:pt x="1" y="768"/>
                      </a:cubicBezTo>
                      <a:cubicBezTo>
                        <a:pt x="134" y="801"/>
                        <a:pt x="268" y="868"/>
                        <a:pt x="401" y="935"/>
                      </a:cubicBezTo>
                      <a:cubicBezTo>
                        <a:pt x="501" y="1002"/>
                        <a:pt x="601" y="1102"/>
                        <a:pt x="701" y="1235"/>
                      </a:cubicBezTo>
                      <a:cubicBezTo>
                        <a:pt x="868" y="1435"/>
                        <a:pt x="1035" y="1602"/>
                        <a:pt x="1235" y="1769"/>
                      </a:cubicBezTo>
                      <a:cubicBezTo>
                        <a:pt x="1382" y="1876"/>
                        <a:pt x="1465" y="1913"/>
                        <a:pt x="1535" y="1913"/>
                      </a:cubicBezTo>
                      <a:cubicBezTo>
                        <a:pt x="1640" y="1913"/>
                        <a:pt x="1716" y="1829"/>
                        <a:pt x="1936" y="1769"/>
                      </a:cubicBezTo>
                      <a:cubicBezTo>
                        <a:pt x="2025" y="1745"/>
                        <a:pt x="2094" y="1736"/>
                        <a:pt x="2154" y="1736"/>
                      </a:cubicBezTo>
                      <a:cubicBezTo>
                        <a:pt x="2299" y="1736"/>
                        <a:pt x="2390" y="1785"/>
                        <a:pt x="2574" y="1785"/>
                      </a:cubicBezTo>
                      <a:cubicBezTo>
                        <a:pt x="2629" y="1785"/>
                        <a:pt x="2693" y="1781"/>
                        <a:pt x="2770" y="1769"/>
                      </a:cubicBezTo>
                      <a:cubicBezTo>
                        <a:pt x="3203" y="1702"/>
                        <a:pt x="3203" y="1735"/>
                        <a:pt x="3337" y="1635"/>
                      </a:cubicBezTo>
                      <a:cubicBezTo>
                        <a:pt x="3437" y="1569"/>
                        <a:pt x="3537" y="1469"/>
                        <a:pt x="3604" y="1369"/>
                      </a:cubicBezTo>
                      <a:cubicBezTo>
                        <a:pt x="3604" y="1369"/>
                        <a:pt x="3904" y="1202"/>
                        <a:pt x="4037" y="1135"/>
                      </a:cubicBezTo>
                      <a:cubicBezTo>
                        <a:pt x="4088" y="1110"/>
                        <a:pt x="4139" y="1099"/>
                        <a:pt x="4188" y="1099"/>
                      </a:cubicBezTo>
                      <a:cubicBezTo>
                        <a:pt x="4268" y="1099"/>
                        <a:pt x="4342" y="1127"/>
                        <a:pt x="4404" y="1168"/>
                      </a:cubicBezTo>
                      <a:cubicBezTo>
                        <a:pt x="4471" y="1235"/>
                        <a:pt x="4904" y="1535"/>
                        <a:pt x="4904" y="1535"/>
                      </a:cubicBezTo>
                      <a:lnTo>
                        <a:pt x="5338" y="1769"/>
                      </a:lnTo>
                      <a:lnTo>
                        <a:pt x="5872" y="1669"/>
                      </a:lnTo>
                      <a:cubicBezTo>
                        <a:pt x="5972" y="1635"/>
                        <a:pt x="6039" y="1602"/>
                        <a:pt x="6139" y="1535"/>
                      </a:cubicBezTo>
                      <a:cubicBezTo>
                        <a:pt x="6039" y="1068"/>
                        <a:pt x="5838" y="601"/>
                        <a:pt x="5538" y="234"/>
                      </a:cubicBezTo>
                      <a:lnTo>
                        <a:pt x="5038" y="201"/>
                      </a:lnTo>
                      <a:cubicBezTo>
                        <a:pt x="4989" y="191"/>
                        <a:pt x="4943" y="187"/>
                        <a:pt x="4899" y="187"/>
                      </a:cubicBezTo>
                      <a:cubicBezTo>
                        <a:pt x="4793" y="187"/>
                        <a:pt x="4699" y="211"/>
                        <a:pt x="4604" y="234"/>
                      </a:cubicBezTo>
                      <a:lnTo>
                        <a:pt x="3904" y="368"/>
                      </a:lnTo>
                      <a:cubicBezTo>
                        <a:pt x="3570" y="435"/>
                        <a:pt x="3537" y="501"/>
                        <a:pt x="3337" y="535"/>
                      </a:cubicBezTo>
                      <a:cubicBezTo>
                        <a:pt x="3137" y="535"/>
                        <a:pt x="2936" y="535"/>
                        <a:pt x="2770" y="501"/>
                      </a:cubicBezTo>
                      <a:cubicBezTo>
                        <a:pt x="2770" y="501"/>
                        <a:pt x="2236" y="401"/>
                        <a:pt x="1969" y="368"/>
                      </a:cubicBezTo>
                      <a:cubicBezTo>
                        <a:pt x="1919" y="351"/>
                        <a:pt x="1861" y="343"/>
                        <a:pt x="1798" y="343"/>
                      </a:cubicBezTo>
                      <a:cubicBezTo>
                        <a:pt x="1736" y="343"/>
                        <a:pt x="1669" y="351"/>
                        <a:pt x="1602" y="368"/>
                      </a:cubicBezTo>
                      <a:cubicBezTo>
                        <a:pt x="1602" y="368"/>
                        <a:pt x="1302" y="334"/>
                        <a:pt x="1068" y="268"/>
                      </a:cubicBezTo>
                      <a:cubicBezTo>
                        <a:pt x="802" y="234"/>
                        <a:pt x="735" y="234"/>
                        <a:pt x="56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0" name="Google Shape;25260;p57"/>
                <p:cNvSpPr/>
                <p:nvPr/>
              </p:nvSpPr>
              <p:spPr>
                <a:xfrm>
                  <a:off x="6065295" y="2862775"/>
                  <a:ext cx="716067" cy="3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3046" extrusionOk="0">
                      <a:moveTo>
                        <a:pt x="201" y="1"/>
                      </a:moveTo>
                      <a:cubicBezTo>
                        <a:pt x="134" y="1"/>
                        <a:pt x="67" y="34"/>
                        <a:pt x="0" y="34"/>
                      </a:cubicBezTo>
                      <a:cubicBezTo>
                        <a:pt x="150" y="1828"/>
                        <a:pt x="1640" y="3046"/>
                        <a:pt x="3261" y="3046"/>
                      </a:cubicBezTo>
                      <a:cubicBezTo>
                        <a:pt x="3809" y="3046"/>
                        <a:pt x="4373" y="2906"/>
                        <a:pt x="4904" y="2603"/>
                      </a:cubicBezTo>
                      <a:cubicBezTo>
                        <a:pt x="4737" y="2536"/>
                        <a:pt x="4537" y="2469"/>
                        <a:pt x="4370" y="2436"/>
                      </a:cubicBezTo>
                      <a:cubicBezTo>
                        <a:pt x="4259" y="2410"/>
                        <a:pt x="4185" y="2400"/>
                        <a:pt x="4133" y="2400"/>
                      </a:cubicBezTo>
                      <a:cubicBezTo>
                        <a:pt x="3981" y="2400"/>
                        <a:pt x="4010" y="2486"/>
                        <a:pt x="3836" y="2536"/>
                      </a:cubicBezTo>
                      <a:cubicBezTo>
                        <a:pt x="3774" y="2551"/>
                        <a:pt x="3705" y="2558"/>
                        <a:pt x="3636" y="2558"/>
                      </a:cubicBezTo>
                      <a:cubicBezTo>
                        <a:pt x="3407" y="2558"/>
                        <a:pt x="3177" y="2487"/>
                        <a:pt x="3203" y="2436"/>
                      </a:cubicBezTo>
                      <a:cubicBezTo>
                        <a:pt x="3303" y="2369"/>
                        <a:pt x="3369" y="2302"/>
                        <a:pt x="3470" y="2236"/>
                      </a:cubicBezTo>
                      <a:cubicBezTo>
                        <a:pt x="3603" y="2252"/>
                        <a:pt x="3736" y="2261"/>
                        <a:pt x="3870" y="2261"/>
                      </a:cubicBezTo>
                      <a:cubicBezTo>
                        <a:pt x="4003" y="2261"/>
                        <a:pt x="4137" y="2252"/>
                        <a:pt x="4270" y="2236"/>
                      </a:cubicBezTo>
                      <a:cubicBezTo>
                        <a:pt x="4537" y="2169"/>
                        <a:pt x="4804" y="2036"/>
                        <a:pt x="5037" y="1902"/>
                      </a:cubicBezTo>
                      <a:cubicBezTo>
                        <a:pt x="5338" y="1702"/>
                        <a:pt x="5271" y="1769"/>
                        <a:pt x="6005" y="1302"/>
                      </a:cubicBezTo>
                      <a:cubicBezTo>
                        <a:pt x="6071" y="1235"/>
                        <a:pt x="6171" y="1202"/>
                        <a:pt x="6238" y="1168"/>
                      </a:cubicBezTo>
                      <a:cubicBezTo>
                        <a:pt x="6372" y="901"/>
                        <a:pt x="6472" y="601"/>
                        <a:pt x="6505" y="334"/>
                      </a:cubicBezTo>
                      <a:lnTo>
                        <a:pt x="6505" y="334"/>
                      </a:lnTo>
                      <a:lnTo>
                        <a:pt x="5905" y="401"/>
                      </a:lnTo>
                      <a:cubicBezTo>
                        <a:pt x="5004" y="501"/>
                        <a:pt x="5371" y="501"/>
                        <a:pt x="5204" y="601"/>
                      </a:cubicBezTo>
                      <a:cubicBezTo>
                        <a:pt x="5037" y="701"/>
                        <a:pt x="5004" y="735"/>
                        <a:pt x="4937" y="901"/>
                      </a:cubicBezTo>
                      <a:cubicBezTo>
                        <a:pt x="4871" y="1068"/>
                        <a:pt x="4770" y="1168"/>
                        <a:pt x="4637" y="1268"/>
                      </a:cubicBezTo>
                      <a:cubicBezTo>
                        <a:pt x="4337" y="1402"/>
                        <a:pt x="4037" y="1502"/>
                        <a:pt x="3736" y="1569"/>
                      </a:cubicBezTo>
                      <a:cubicBezTo>
                        <a:pt x="3596" y="1594"/>
                        <a:pt x="3461" y="1605"/>
                        <a:pt x="3329" y="1605"/>
                      </a:cubicBezTo>
                      <a:cubicBezTo>
                        <a:pt x="3115" y="1605"/>
                        <a:pt x="2909" y="1576"/>
                        <a:pt x="2702" y="1535"/>
                      </a:cubicBezTo>
                      <a:cubicBezTo>
                        <a:pt x="2069" y="1468"/>
                        <a:pt x="2302" y="1368"/>
                        <a:pt x="1968" y="1135"/>
                      </a:cubicBezTo>
                      <a:cubicBezTo>
                        <a:pt x="1768" y="935"/>
                        <a:pt x="1568" y="735"/>
                        <a:pt x="1435" y="468"/>
                      </a:cubicBezTo>
                      <a:cubicBezTo>
                        <a:pt x="1235" y="301"/>
                        <a:pt x="1034" y="168"/>
                        <a:pt x="801" y="67"/>
                      </a:cubicBezTo>
                      <a:cubicBezTo>
                        <a:pt x="601" y="34"/>
                        <a:pt x="401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261" name="Google Shape;25261;p57"/>
          <p:cNvGrpSpPr/>
          <p:nvPr/>
        </p:nvGrpSpPr>
        <p:grpSpPr>
          <a:xfrm rot="1592248">
            <a:off x="-228183" y="2401745"/>
            <a:ext cx="1926500" cy="2239678"/>
            <a:chOff x="-1470741" y="4281315"/>
            <a:chExt cx="2074541" cy="2411785"/>
          </a:xfrm>
        </p:grpSpPr>
        <p:sp>
          <p:nvSpPr>
            <p:cNvPr id="25262" name="Google Shape;25262;p57"/>
            <p:cNvSpPr/>
            <p:nvPr/>
          </p:nvSpPr>
          <p:spPr>
            <a:xfrm flipH="1">
              <a:off x="-1470741" y="4504609"/>
              <a:ext cx="582076" cy="321512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3" name="Google Shape;25263;p57"/>
            <p:cNvSpPr/>
            <p:nvPr/>
          </p:nvSpPr>
          <p:spPr>
            <a:xfrm flipH="1">
              <a:off x="202303" y="4281315"/>
              <a:ext cx="401496" cy="221734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4" name="Google Shape;25264;p57"/>
            <p:cNvSpPr/>
            <p:nvPr/>
          </p:nvSpPr>
          <p:spPr>
            <a:xfrm flipH="1">
              <a:off x="-393420" y="6434369"/>
              <a:ext cx="468487" cy="258731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5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ig Shoulders Text"/>
              <a:buNone/>
              <a:defRPr sz="3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  <p:sldLayoutId id="2147483701" r:id="rId6"/>
    <p:sldLayoutId id="2147483702" r:id="rId7"/>
    <p:sldLayoutId id="214748370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5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2" name="Google Shape;25272;p6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5273" name="Google Shape;25273;p6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2" name="Google Shape;25282;p64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«К звёздам!»</a:t>
            </a:r>
            <a:endParaRPr dirty="0"/>
          </a:p>
        </p:txBody>
      </p:sp>
      <p:sp>
        <p:nvSpPr>
          <p:cNvPr id="25283" name="Google Shape;25283;p64"/>
          <p:cNvSpPr txBox="1">
            <a:spLocks noGrp="1"/>
          </p:cNvSpPr>
          <p:nvPr>
            <p:ph type="subTitle" idx="1"/>
          </p:nvPr>
        </p:nvSpPr>
        <p:spPr>
          <a:xfrm>
            <a:off x="1401240" y="1760004"/>
            <a:ext cx="6600735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Проект, о котором с нетерпением мечтали все, воплотился в реальность!</a:t>
            </a:r>
            <a:endParaRPr dirty="0"/>
          </a:p>
        </p:txBody>
      </p:sp>
      <p:cxnSp>
        <p:nvCxnSpPr>
          <p:cNvPr id="25284" name="Google Shape;25284;p64"/>
          <p:cNvCxnSpPr/>
          <p:nvPr/>
        </p:nvCxnSpPr>
        <p:spPr>
          <a:xfrm>
            <a:off x="1488900" y="1654775"/>
            <a:ext cx="6169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285" name="Google Shape;25285;p64"/>
          <p:cNvGrpSpPr/>
          <p:nvPr/>
        </p:nvGrpSpPr>
        <p:grpSpPr>
          <a:xfrm rot="727086">
            <a:off x="440215" y="2268807"/>
            <a:ext cx="10233532" cy="5739700"/>
            <a:chOff x="631945" y="2033412"/>
            <a:chExt cx="10469287" cy="5871929"/>
          </a:xfrm>
        </p:grpSpPr>
        <p:grpSp>
          <p:nvGrpSpPr>
            <p:cNvPr id="25286" name="Google Shape;25286;p64"/>
            <p:cNvGrpSpPr/>
            <p:nvPr/>
          </p:nvGrpSpPr>
          <p:grpSpPr>
            <a:xfrm rot="-369367">
              <a:off x="862079" y="2556147"/>
              <a:ext cx="10009019" cy="4826460"/>
              <a:chOff x="-1565187" y="1087515"/>
              <a:chExt cx="11286493" cy="6271018"/>
            </a:xfrm>
          </p:grpSpPr>
          <p:sp>
            <p:nvSpPr>
              <p:cNvPr id="25287" name="Google Shape;25287;p64"/>
              <p:cNvSpPr/>
              <p:nvPr/>
            </p:nvSpPr>
            <p:spPr>
              <a:xfrm>
                <a:off x="-1565187" y="1087515"/>
                <a:ext cx="11286493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8" name="Google Shape;25288;p64"/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9" name="Google Shape;25289;p64"/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90" name="Google Shape;25290;p64"/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25291" name="Google Shape;25291;p64"/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2" name="Google Shape;25292;p64"/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3" name="Google Shape;25293;p64"/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4" name="Google Shape;25294;p64"/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295" name="Google Shape;25295;p64"/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96" name="Google Shape;25296;p64"/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25297" name="Google Shape;25297;p64"/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8" name="Google Shape;25298;p64"/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9" name="Google Shape;25299;p64"/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0" name="Google Shape;25300;p64"/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1" name="Google Shape;25301;p64"/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2" name="Google Shape;25302;p64"/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3" name="Google Shape;25303;p64"/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4" name="Google Shape;25304;p64"/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5" name="Google Shape;25305;p64"/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400"/>
                                        <p:tgtEl>
                                          <p:spTgt spid="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4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0" name="Google Shape;25310;p6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Что же такое мы предоставим</a:t>
            </a:r>
            <a:r>
              <a:rPr lang="en-US" dirty="0"/>
              <a:t>?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dirty="0"/>
              <a:t>➥ Заключается в том, что требуется управлять самолетиком на экране, сбивать приближающиеся препятствия и избегать столкновения с ними.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ru-RU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ru-RU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dirty="0"/>
              <a:t>➥ При сбитии препятствия будут начисляться очки, при столкновении с препятствием будет уменьшаться уровень здоровья.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ru-RU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ru-RU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dirty="0"/>
              <a:t>➥ При достижении минимального уровня здоровья игра завершится не успешно.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ru-RU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ru-RU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dirty="0"/>
              <a:t>• Игра привлекает нас своей непредсказуемостью и возможностью увидеть истинные границы нашей фантазии.</a:t>
            </a:r>
            <a:endParaRPr dirty="0"/>
          </a:p>
        </p:txBody>
      </p:sp>
      <p:sp>
        <p:nvSpPr>
          <p:cNvPr id="25311" name="Google Shape;25311;p6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Краткая суть и задумка проекта</a:t>
            </a:r>
            <a:endParaRPr dirty="0"/>
          </a:p>
        </p:txBody>
      </p:sp>
      <p:grpSp>
        <p:nvGrpSpPr>
          <p:cNvPr id="25312" name="Google Shape;25312;p65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5313" name="Google Shape;25313;p65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314" name="Google Shape;25314;p65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15" name="Google Shape;25315;p65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5316" name="Google Shape;25316;p65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317" name="Google Shape;25317;p65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18" name="Google Shape;25318;p65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9" name="Google Shape;25319;p65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20" name="Google Shape;25320;p65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5321" name="Google Shape;25321;p65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5322" name="Google Shape;25322;p65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3" name="Google Shape;25323;p65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4" name="Google Shape;25324;p65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5" name="Google Shape;25325;p65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6" name="Google Shape;25326;p65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327" name="Google Shape;25327;p65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28" name="Google Shape;25328;p65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9" name="Google Shape;25379;p67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978542" y="1737488"/>
            <a:ext cx="1605905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Библиотеки</a:t>
            </a:r>
            <a:endParaRPr dirty="0"/>
          </a:p>
        </p:txBody>
      </p:sp>
      <p:sp>
        <p:nvSpPr>
          <p:cNvPr id="25380" name="Google Shape;25380;p67"/>
          <p:cNvSpPr txBox="1">
            <a:spLocks noGrp="1"/>
          </p:cNvSpPr>
          <p:nvPr>
            <p:ph type="subTitle" idx="2"/>
          </p:nvPr>
        </p:nvSpPr>
        <p:spPr>
          <a:xfrm>
            <a:off x="712383" y="2124075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PyGame </a:t>
            </a:r>
            <a:r>
              <a:rPr lang="ru-RU" dirty="0"/>
              <a:t>и </a:t>
            </a:r>
            <a:r>
              <a:rPr lang="en-US" dirty="0"/>
              <a:t>sys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5381" name="Google Shape;25381;p67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042872" y="3031404"/>
            <a:ext cx="11613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Данные</a:t>
            </a:r>
            <a:endParaRPr dirty="0"/>
          </a:p>
        </p:txBody>
      </p:sp>
      <p:sp>
        <p:nvSpPr>
          <p:cNvPr id="25382" name="Google Shape;25382;p67"/>
          <p:cNvSpPr txBox="1">
            <a:spLocks noGrp="1"/>
          </p:cNvSpPr>
          <p:nvPr>
            <p:ph type="subTitle" idx="4"/>
          </p:nvPr>
        </p:nvSpPr>
        <p:spPr>
          <a:xfrm>
            <a:off x="710042" y="3421000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Хранение осуществляется в </a:t>
            </a:r>
            <a:r>
              <a:rPr lang="en-US" dirty="0"/>
              <a:t>txt</a:t>
            </a:r>
            <a:r>
              <a:rPr lang="ru-RU" dirty="0"/>
              <a:t>-файле.</a:t>
            </a:r>
            <a:endParaRPr dirty="0"/>
          </a:p>
        </p:txBody>
      </p:sp>
      <p:sp>
        <p:nvSpPr>
          <p:cNvPr id="25383" name="Google Shape;25383;p67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6931766" y="2996038"/>
            <a:ext cx="11613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GitHub</a:t>
            </a:r>
            <a:endParaRPr dirty="0"/>
          </a:p>
        </p:txBody>
      </p:sp>
      <p:sp>
        <p:nvSpPr>
          <p:cNvPr id="25384" name="Google Shape;25384;p67"/>
          <p:cNvSpPr txBox="1">
            <a:spLocks noGrp="1"/>
          </p:cNvSpPr>
          <p:nvPr>
            <p:ph type="subTitle" idx="6"/>
          </p:nvPr>
        </p:nvSpPr>
        <p:spPr>
          <a:xfrm>
            <a:off x="6283917" y="3385625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50 </a:t>
            </a:r>
            <a:r>
              <a:rPr lang="ru-RU" dirty="0"/>
              <a:t>коммитов, </a:t>
            </a:r>
            <a:br>
              <a:rPr lang="ru-RU" dirty="0"/>
            </a:br>
            <a:r>
              <a:rPr lang="en-US" dirty="0"/>
              <a:t>7 Pull Requests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5385" name="Google Shape;25385;p6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712383" y="1820777"/>
            <a:ext cx="4023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386" name="Google Shape;25386;p67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8029317" y="3082012"/>
            <a:ext cx="4023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387" name="Google Shape;25387;p67"/>
          <p:cNvSpPr txBox="1">
            <a:spLocks noGrp="1"/>
          </p:cNvSpPr>
          <p:nvPr>
            <p:ph type="title" idx="9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b="1" dirty="0"/>
              <a:t>Описание реализации</a:t>
            </a:r>
            <a:endParaRPr dirty="0"/>
          </a:p>
        </p:txBody>
      </p:sp>
      <p:cxnSp>
        <p:nvCxnSpPr>
          <p:cNvPr id="25388" name="Google Shape;25388;p67"/>
          <p:cNvCxnSpPr/>
          <p:nvPr/>
        </p:nvCxnSpPr>
        <p:spPr>
          <a:xfrm>
            <a:off x="803983" y="2164400"/>
            <a:ext cx="1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89" name="Google Shape;25389;p67"/>
          <p:cNvCxnSpPr/>
          <p:nvPr/>
        </p:nvCxnSpPr>
        <p:spPr>
          <a:xfrm>
            <a:off x="803983" y="3425950"/>
            <a:ext cx="1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90" name="Google Shape;25390;p67"/>
          <p:cNvCxnSpPr/>
          <p:nvPr/>
        </p:nvCxnSpPr>
        <p:spPr>
          <a:xfrm>
            <a:off x="6656133" y="2164400"/>
            <a:ext cx="1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91" name="Google Shape;25391;p67"/>
          <p:cNvCxnSpPr/>
          <p:nvPr/>
        </p:nvCxnSpPr>
        <p:spPr>
          <a:xfrm>
            <a:off x="6656133" y="3425950"/>
            <a:ext cx="1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392" name="Google Shape;25392;p67"/>
          <p:cNvGrpSpPr/>
          <p:nvPr/>
        </p:nvGrpSpPr>
        <p:grpSpPr>
          <a:xfrm>
            <a:off x="3687200" y="1398599"/>
            <a:ext cx="1767266" cy="3209969"/>
            <a:chOff x="3687200" y="1398599"/>
            <a:chExt cx="1767266" cy="3209969"/>
          </a:xfrm>
        </p:grpSpPr>
        <p:sp>
          <p:nvSpPr>
            <p:cNvPr id="25393" name="Google Shape;25393;p67"/>
            <p:cNvSpPr/>
            <p:nvPr/>
          </p:nvSpPr>
          <p:spPr>
            <a:xfrm>
              <a:off x="4898622" y="2492157"/>
              <a:ext cx="517344" cy="1403789"/>
            </a:xfrm>
            <a:custGeom>
              <a:avLst/>
              <a:gdLst/>
              <a:ahLst/>
              <a:cxnLst/>
              <a:rect l="l" t="t" r="r" b="b"/>
              <a:pathLst>
                <a:path w="29831" h="80945" extrusionOk="0">
                  <a:moveTo>
                    <a:pt x="1" y="0"/>
                  </a:moveTo>
                  <a:lnTo>
                    <a:pt x="1480" y="45362"/>
                  </a:lnTo>
                  <a:lnTo>
                    <a:pt x="8876" y="47827"/>
                  </a:lnTo>
                  <a:lnTo>
                    <a:pt x="12492" y="49060"/>
                  </a:lnTo>
                  <a:lnTo>
                    <a:pt x="22024" y="66563"/>
                  </a:lnTo>
                  <a:lnTo>
                    <a:pt x="27941" y="77493"/>
                  </a:lnTo>
                  <a:lnTo>
                    <a:pt x="29831" y="80944"/>
                  </a:lnTo>
                  <a:lnTo>
                    <a:pt x="29831" y="35829"/>
                  </a:lnTo>
                  <a:lnTo>
                    <a:pt x="22024" y="26379"/>
                  </a:lnTo>
                  <a:lnTo>
                    <a:pt x="5178" y="61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4" name="Google Shape;25394;p67"/>
            <p:cNvSpPr/>
            <p:nvPr/>
          </p:nvSpPr>
          <p:spPr>
            <a:xfrm>
              <a:off x="4150402" y="3804760"/>
              <a:ext cx="836568" cy="803808"/>
            </a:xfrm>
            <a:custGeom>
              <a:avLst/>
              <a:gdLst/>
              <a:ahLst/>
              <a:cxnLst/>
              <a:rect l="l" t="t" r="r" b="b"/>
              <a:pathLst>
                <a:path w="48238" h="46349" extrusionOk="0">
                  <a:moveTo>
                    <a:pt x="8382" y="1"/>
                  </a:moveTo>
                  <a:cubicBezTo>
                    <a:pt x="6163" y="4521"/>
                    <a:pt x="0" y="20052"/>
                    <a:pt x="7642" y="33282"/>
                  </a:cubicBezTo>
                  <a:cubicBezTo>
                    <a:pt x="7642" y="33282"/>
                    <a:pt x="13066" y="29667"/>
                    <a:pt x="16435" y="21038"/>
                  </a:cubicBezTo>
                  <a:cubicBezTo>
                    <a:pt x="16682" y="30324"/>
                    <a:pt x="18408" y="40185"/>
                    <a:pt x="24078" y="46348"/>
                  </a:cubicBezTo>
                  <a:cubicBezTo>
                    <a:pt x="24078" y="46348"/>
                    <a:pt x="31885" y="38624"/>
                    <a:pt x="31802" y="21613"/>
                  </a:cubicBezTo>
                  <a:lnTo>
                    <a:pt x="31802" y="21613"/>
                  </a:lnTo>
                  <a:cubicBezTo>
                    <a:pt x="34925" y="28845"/>
                    <a:pt x="39856" y="31639"/>
                    <a:pt x="39856" y="31639"/>
                  </a:cubicBezTo>
                  <a:cubicBezTo>
                    <a:pt x="48238" y="18573"/>
                    <a:pt x="42239" y="4110"/>
                    <a:pt x="40184" y="83"/>
                  </a:cubicBezTo>
                  <a:lnTo>
                    <a:pt x="8382" y="83"/>
                  </a:lnTo>
                  <a:lnTo>
                    <a:pt x="83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5" name="Google Shape;25395;p67"/>
            <p:cNvSpPr/>
            <p:nvPr/>
          </p:nvSpPr>
          <p:spPr>
            <a:xfrm>
              <a:off x="4291489" y="3804760"/>
              <a:ext cx="558671" cy="436112"/>
            </a:xfrm>
            <a:custGeom>
              <a:avLst/>
              <a:gdLst/>
              <a:ahLst/>
              <a:cxnLst/>
              <a:rect l="l" t="t" r="r" b="b"/>
              <a:pathLst>
                <a:path w="32214" h="25147" extrusionOk="0">
                  <a:moveTo>
                    <a:pt x="3205" y="1"/>
                  </a:moveTo>
                  <a:cubicBezTo>
                    <a:pt x="2055" y="2713"/>
                    <a:pt x="1" y="9369"/>
                    <a:pt x="2877" y="17587"/>
                  </a:cubicBezTo>
                  <a:cubicBezTo>
                    <a:pt x="2877" y="17587"/>
                    <a:pt x="7807" y="17094"/>
                    <a:pt x="9533" y="11917"/>
                  </a:cubicBezTo>
                  <a:cubicBezTo>
                    <a:pt x="9697" y="11506"/>
                    <a:pt x="9780" y="11177"/>
                    <a:pt x="9862" y="10766"/>
                  </a:cubicBezTo>
                  <a:lnTo>
                    <a:pt x="11341" y="6082"/>
                  </a:lnTo>
                  <a:lnTo>
                    <a:pt x="11341" y="6082"/>
                  </a:lnTo>
                  <a:cubicBezTo>
                    <a:pt x="11012" y="8958"/>
                    <a:pt x="11012" y="12410"/>
                    <a:pt x="11670" y="15861"/>
                  </a:cubicBezTo>
                  <a:cubicBezTo>
                    <a:pt x="12327" y="19230"/>
                    <a:pt x="13724" y="22517"/>
                    <a:pt x="16107" y="25147"/>
                  </a:cubicBezTo>
                  <a:cubicBezTo>
                    <a:pt x="16107" y="25147"/>
                    <a:pt x="22270" y="20052"/>
                    <a:pt x="21366" y="6164"/>
                  </a:cubicBezTo>
                  <a:lnTo>
                    <a:pt x="21366" y="6164"/>
                  </a:lnTo>
                  <a:lnTo>
                    <a:pt x="22517" y="10684"/>
                  </a:lnTo>
                  <a:cubicBezTo>
                    <a:pt x="22517" y="10766"/>
                    <a:pt x="22599" y="11013"/>
                    <a:pt x="22599" y="11177"/>
                  </a:cubicBezTo>
                  <a:cubicBezTo>
                    <a:pt x="23421" y="14217"/>
                    <a:pt x="24818" y="16354"/>
                    <a:pt x="26215" y="17751"/>
                  </a:cubicBezTo>
                  <a:cubicBezTo>
                    <a:pt x="27530" y="19230"/>
                    <a:pt x="28516" y="19970"/>
                    <a:pt x="28516" y="19970"/>
                  </a:cubicBezTo>
                  <a:cubicBezTo>
                    <a:pt x="32214" y="11177"/>
                    <a:pt x="30159" y="2959"/>
                    <a:pt x="29173" y="83"/>
                  </a:cubicBezTo>
                  <a:lnTo>
                    <a:pt x="3205" y="83"/>
                  </a:lnTo>
                  <a:lnTo>
                    <a:pt x="3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6" name="Google Shape;25396;p67"/>
            <p:cNvSpPr/>
            <p:nvPr/>
          </p:nvSpPr>
          <p:spPr>
            <a:xfrm>
              <a:off x="3727107" y="2492157"/>
              <a:ext cx="515922" cy="1403789"/>
            </a:xfrm>
            <a:custGeom>
              <a:avLst/>
              <a:gdLst/>
              <a:ahLst/>
              <a:cxnLst/>
              <a:rect l="l" t="t" r="r" b="b"/>
              <a:pathLst>
                <a:path w="29749" h="80945" extrusionOk="0">
                  <a:moveTo>
                    <a:pt x="29749" y="0"/>
                  </a:moveTo>
                  <a:lnTo>
                    <a:pt x="24736" y="6164"/>
                  </a:lnTo>
                  <a:lnTo>
                    <a:pt x="7890" y="26379"/>
                  </a:lnTo>
                  <a:lnTo>
                    <a:pt x="1" y="35829"/>
                  </a:lnTo>
                  <a:lnTo>
                    <a:pt x="1" y="80944"/>
                  </a:lnTo>
                  <a:lnTo>
                    <a:pt x="1809" y="77493"/>
                  </a:lnTo>
                  <a:lnTo>
                    <a:pt x="7890" y="66563"/>
                  </a:lnTo>
                  <a:lnTo>
                    <a:pt x="15696" y="52265"/>
                  </a:lnTo>
                  <a:lnTo>
                    <a:pt x="17422" y="49060"/>
                  </a:lnTo>
                  <a:lnTo>
                    <a:pt x="18901" y="48649"/>
                  </a:lnTo>
                  <a:lnTo>
                    <a:pt x="21038" y="47827"/>
                  </a:lnTo>
                  <a:lnTo>
                    <a:pt x="28352" y="45362"/>
                  </a:lnTo>
                  <a:lnTo>
                    <a:pt x="29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7" name="Google Shape;25397;p67"/>
            <p:cNvSpPr/>
            <p:nvPr/>
          </p:nvSpPr>
          <p:spPr>
            <a:xfrm>
              <a:off x="4136146" y="1398599"/>
              <a:ext cx="872206" cy="2465947"/>
            </a:xfrm>
            <a:custGeom>
              <a:avLst/>
              <a:gdLst/>
              <a:ahLst/>
              <a:cxnLst/>
              <a:rect l="l" t="t" r="r" b="b"/>
              <a:pathLst>
                <a:path w="50293" h="142191" extrusionOk="0">
                  <a:moveTo>
                    <a:pt x="24991" y="1"/>
                  </a:moveTo>
                  <a:cubicBezTo>
                    <a:pt x="23705" y="1"/>
                    <a:pt x="22383" y="803"/>
                    <a:pt x="21613" y="2408"/>
                  </a:cubicBezTo>
                  <a:lnTo>
                    <a:pt x="14299" y="16378"/>
                  </a:lnTo>
                  <a:cubicBezTo>
                    <a:pt x="13477" y="17940"/>
                    <a:pt x="12738" y="19583"/>
                    <a:pt x="12080" y="21309"/>
                  </a:cubicBezTo>
                  <a:cubicBezTo>
                    <a:pt x="11505" y="22706"/>
                    <a:pt x="11012" y="24103"/>
                    <a:pt x="10601" y="25500"/>
                  </a:cubicBezTo>
                  <a:cubicBezTo>
                    <a:pt x="10437" y="26322"/>
                    <a:pt x="10190" y="27061"/>
                    <a:pt x="10026" y="27883"/>
                  </a:cubicBezTo>
                  <a:cubicBezTo>
                    <a:pt x="9779" y="29033"/>
                    <a:pt x="9451" y="30266"/>
                    <a:pt x="9286" y="31416"/>
                  </a:cubicBezTo>
                  <a:cubicBezTo>
                    <a:pt x="8875" y="33389"/>
                    <a:pt x="8629" y="35279"/>
                    <a:pt x="8464" y="37251"/>
                  </a:cubicBezTo>
                  <a:lnTo>
                    <a:pt x="740" y="128138"/>
                  </a:lnTo>
                  <a:lnTo>
                    <a:pt x="0" y="136767"/>
                  </a:lnTo>
                  <a:cubicBezTo>
                    <a:pt x="7150" y="139972"/>
                    <a:pt x="14628" y="141779"/>
                    <a:pt x="22188" y="142108"/>
                  </a:cubicBezTo>
                  <a:cubicBezTo>
                    <a:pt x="23216" y="142163"/>
                    <a:pt x="24246" y="142190"/>
                    <a:pt x="25279" y="142190"/>
                  </a:cubicBezTo>
                  <a:cubicBezTo>
                    <a:pt x="33581" y="142190"/>
                    <a:pt x="42034" y="140421"/>
                    <a:pt x="50292" y="136767"/>
                  </a:cubicBezTo>
                  <a:lnTo>
                    <a:pt x="49306" y="127974"/>
                  </a:lnTo>
                  <a:lnTo>
                    <a:pt x="41664" y="37333"/>
                  </a:lnTo>
                  <a:cubicBezTo>
                    <a:pt x="41417" y="35443"/>
                    <a:pt x="41089" y="33471"/>
                    <a:pt x="40842" y="31581"/>
                  </a:cubicBezTo>
                  <a:cubicBezTo>
                    <a:pt x="40595" y="30348"/>
                    <a:pt x="40431" y="29198"/>
                    <a:pt x="40102" y="28129"/>
                  </a:cubicBezTo>
                  <a:cubicBezTo>
                    <a:pt x="39856" y="27143"/>
                    <a:pt x="39692" y="26239"/>
                    <a:pt x="39363" y="25335"/>
                  </a:cubicBezTo>
                  <a:cubicBezTo>
                    <a:pt x="38952" y="23856"/>
                    <a:pt x="38459" y="22459"/>
                    <a:pt x="37966" y="21144"/>
                  </a:cubicBezTo>
                  <a:cubicBezTo>
                    <a:pt x="37308" y="19501"/>
                    <a:pt x="36569" y="17940"/>
                    <a:pt x="35747" y="16378"/>
                  </a:cubicBezTo>
                  <a:lnTo>
                    <a:pt x="28516" y="2408"/>
                  </a:lnTo>
                  <a:cubicBezTo>
                    <a:pt x="27858" y="1176"/>
                    <a:pt x="26954" y="436"/>
                    <a:pt x="26050" y="189"/>
                  </a:cubicBezTo>
                  <a:cubicBezTo>
                    <a:pt x="25709" y="64"/>
                    <a:pt x="25351" y="1"/>
                    <a:pt x="24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8" name="Google Shape;25398;p67"/>
            <p:cNvSpPr/>
            <p:nvPr/>
          </p:nvSpPr>
          <p:spPr>
            <a:xfrm>
              <a:off x="4298617" y="1882162"/>
              <a:ext cx="550121" cy="92661"/>
            </a:xfrm>
            <a:custGeom>
              <a:avLst/>
              <a:gdLst/>
              <a:ahLst/>
              <a:cxnLst/>
              <a:rect l="l" t="t" r="r" b="b"/>
              <a:pathLst>
                <a:path w="31721" h="5343" extrusionOk="0">
                  <a:moveTo>
                    <a:pt x="740" y="1"/>
                  </a:moveTo>
                  <a:cubicBezTo>
                    <a:pt x="493" y="1151"/>
                    <a:pt x="247" y="2384"/>
                    <a:pt x="0" y="3534"/>
                  </a:cubicBezTo>
                  <a:cubicBezTo>
                    <a:pt x="5013" y="4521"/>
                    <a:pt x="10601" y="5342"/>
                    <a:pt x="15860" y="5342"/>
                  </a:cubicBezTo>
                  <a:cubicBezTo>
                    <a:pt x="21202" y="5342"/>
                    <a:pt x="26790" y="4521"/>
                    <a:pt x="31721" y="3617"/>
                  </a:cubicBezTo>
                  <a:cubicBezTo>
                    <a:pt x="31474" y="2384"/>
                    <a:pt x="31227" y="1234"/>
                    <a:pt x="30899" y="1"/>
                  </a:cubicBezTo>
                  <a:cubicBezTo>
                    <a:pt x="26215" y="1069"/>
                    <a:pt x="20791" y="1809"/>
                    <a:pt x="15696" y="1809"/>
                  </a:cubicBezTo>
                  <a:cubicBezTo>
                    <a:pt x="10766" y="1809"/>
                    <a:pt x="5588" y="1069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9" name="Google Shape;25399;p67"/>
            <p:cNvSpPr/>
            <p:nvPr/>
          </p:nvSpPr>
          <p:spPr>
            <a:xfrm>
              <a:off x="4138990" y="3618061"/>
              <a:ext cx="869362" cy="247113"/>
            </a:xfrm>
            <a:custGeom>
              <a:avLst/>
              <a:gdLst/>
              <a:ahLst/>
              <a:cxnLst/>
              <a:rect l="l" t="t" r="r" b="b"/>
              <a:pathLst>
                <a:path w="50129" h="14249" extrusionOk="0">
                  <a:moveTo>
                    <a:pt x="49389" y="1"/>
                  </a:moveTo>
                  <a:cubicBezTo>
                    <a:pt x="44212" y="2220"/>
                    <a:pt x="34104" y="5918"/>
                    <a:pt x="25064" y="5918"/>
                  </a:cubicBezTo>
                  <a:cubicBezTo>
                    <a:pt x="14792" y="5918"/>
                    <a:pt x="4192" y="1809"/>
                    <a:pt x="658" y="247"/>
                  </a:cubicBezTo>
                  <a:lnTo>
                    <a:pt x="412" y="3863"/>
                  </a:lnTo>
                  <a:lnTo>
                    <a:pt x="1" y="8794"/>
                  </a:lnTo>
                  <a:cubicBezTo>
                    <a:pt x="7874" y="12399"/>
                    <a:pt x="16227" y="14249"/>
                    <a:pt x="24756" y="14249"/>
                  </a:cubicBezTo>
                  <a:cubicBezTo>
                    <a:pt x="33141" y="14249"/>
                    <a:pt x="41695" y="12460"/>
                    <a:pt x="50128" y="8794"/>
                  </a:cubicBezTo>
                  <a:lnTo>
                    <a:pt x="49717" y="4192"/>
                  </a:lnTo>
                  <a:lnTo>
                    <a:pt x="49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0" name="Google Shape;25400;p67"/>
            <p:cNvSpPr/>
            <p:nvPr/>
          </p:nvSpPr>
          <p:spPr>
            <a:xfrm>
              <a:off x="4138990" y="3685058"/>
              <a:ext cx="869362" cy="180119"/>
            </a:xfrm>
            <a:custGeom>
              <a:avLst/>
              <a:gdLst/>
              <a:ahLst/>
              <a:cxnLst/>
              <a:rect l="l" t="t" r="r" b="b"/>
              <a:pathLst>
                <a:path w="50129" h="10386" extrusionOk="0">
                  <a:moveTo>
                    <a:pt x="412" y="0"/>
                  </a:moveTo>
                  <a:lnTo>
                    <a:pt x="1" y="4931"/>
                  </a:lnTo>
                  <a:cubicBezTo>
                    <a:pt x="7874" y="8536"/>
                    <a:pt x="16227" y="10386"/>
                    <a:pt x="24756" y="10386"/>
                  </a:cubicBezTo>
                  <a:cubicBezTo>
                    <a:pt x="33141" y="10386"/>
                    <a:pt x="41695" y="8597"/>
                    <a:pt x="50128" y="4931"/>
                  </a:cubicBezTo>
                  <a:lnTo>
                    <a:pt x="49717" y="247"/>
                  </a:lnTo>
                  <a:cubicBezTo>
                    <a:pt x="43823" y="2477"/>
                    <a:pt x="35689" y="6175"/>
                    <a:pt x="25989" y="6175"/>
                  </a:cubicBezTo>
                  <a:cubicBezTo>
                    <a:pt x="25682" y="6175"/>
                    <a:pt x="25374" y="6171"/>
                    <a:pt x="25064" y="6163"/>
                  </a:cubicBezTo>
                  <a:cubicBezTo>
                    <a:pt x="12738" y="5835"/>
                    <a:pt x="3699" y="1479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1" name="Google Shape;25401;p67"/>
            <p:cNvSpPr/>
            <p:nvPr/>
          </p:nvSpPr>
          <p:spPr>
            <a:xfrm>
              <a:off x="4321423" y="1399171"/>
              <a:ext cx="501666" cy="468750"/>
            </a:xfrm>
            <a:custGeom>
              <a:avLst/>
              <a:gdLst/>
              <a:ahLst/>
              <a:cxnLst/>
              <a:rect l="l" t="t" r="r" b="b"/>
              <a:pathLst>
                <a:path w="28927" h="27029" extrusionOk="0">
                  <a:moveTo>
                    <a:pt x="14444" y="0"/>
                  </a:moveTo>
                  <a:cubicBezTo>
                    <a:pt x="13163" y="0"/>
                    <a:pt x="11856" y="751"/>
                    <a:pt x="11012" y="2375"/>
                  </a:cubicBezTo>
                  <a:lnTo>
                    <a:pt x="3698" y="16345"/>
                  </a:lnTo>
                  <a:cubicBezTo>
                    <a:pt x="2876" y="17907"/>
                    <a:pt x="2219" y="19550"/>
                    <a:pt x="1479" y="21276"/>
                  </a:cubicBezTo>
                  <a:cubicBezTo>
                    <a:pt x="986" y="22673"/>
                    <a:pt x="411" y="24070"/>
                    <a:pt x="0" y="25549"/>
                  </a:cubicBezTo>
                  <a:cubicBezTo>
                    <a:pt x="3452" y="26371"/>
                    <a:pt x="10026" y="27028"/>
                    <a:pt x="14956" y="27028"/>
                  </a:cubicBezTo>
                  <a:cubicBezTo>
                    <a:pt x="19887" y="27028"/>
                    <a:pt x="22845" y="26864"/>
                    <a:pt x="26872" y="25795"/>
                  </a:cubicBezTo>
                  <a:cubicBezTo>
                    <a:pt x="27447" y="25713"/>
                    <a:pt x="28187" y="25385"/>
                    <a:pt x="28926" y="25220"/>
                  </a:cubicBezTo>
                  <a:cubicBezTo>
                    <a:pt x="28433" y="23741"/>
                    <a:pt x="27940" y="22426"/>
                    <a:pt x="27365" y="21111"/>
                  </a:cubicBezTo>
                  <a:cubicBezTo>
                    <a:pt x="26708" y="19468"/>
                    <a:pt x="26050" y="17907"/>
                    <a:pt x="25228" y="16345"/>
                  </a:cubicBezTo>
                  <a:lnTo>
                    <a:pt x="17915" y="2375"/>
                  </a:lnTo>
                  <a:cubicBezTo>
                    <a:pt x="17257" y="1143"/>
                    <a:pt x="16353" y="485"/>
                    <a:pt x="15449" y="156"/>
                  </a:cubicBezTo>
                  <a:cubicBezTo>
                    <a:pt x="15122" y="53"/>
                    <a:pt x="14784" y="0"/>
                    <a:pt x="14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2" name="Google Shape;25402;p67"/>
            <p:cNvSpPr/>
            <p:nvPr/>
          </p:nvSpPr>
          <p:spPr>
            <a:xfrm>
              <a:off x="4321423" y="2373512"/>
              <a:ext cx="501666" cy="456767"/>
            </a:xfrm>
            <a:custGeom>
              <a:avLst/>
              <a:gdLst/>
              <a:ahLst/>
              <a:cxnLst/>
              <a:rect l="l" t="t" r="r" b="b"/>
              <a:pathLst>
                <a:path w="28927" h="26338" extrusionOk="0">
                  <a:moveTo>
                    <a:pt x="14463" y="0"/>
                  </a:moveTo>
                  <a:cubicBezTo>
                    <a:pt x="11094" y="0"/>
                    <a:pt x="7725" y="1295"/>
                    <a:pt x="5177" y="3883"/>
                  </a:cubicBezTo>
                  <a:cubicBezTo>
                    <a:pt x="0" y="8978"/>
                    <a:pt x="0" y="17360"/>
                    <a:pt x="5177" y="22455"/>
                  </a:cubicBezTo>
                  <a:cubicBezTo>
                    <a:pt x="7725" y="25044"/>
                    <a:pt x="11094" y="26338"/>
                    <a:pt x="14463" y="26338"/>
                  </a:cubicBezTo>
                  <a:cubicBezTo>
                    <a:pt x="17833" y="26338"/>
                    <a:pt x="21202" y="25044"/>
                    <a:pt x="23749" y="22455"/>
                  </a:cubicBezTo>
                  <a:cubicBezTo>
                    <a:pt x="28926" y="17360"/>
                    <a:pt x="28926" y="8978"/>
                    <a:pt x="23749" y="3883"/>
                  </a:cubicBezTo>
                  <a:cubicBezTo>
                    <a:pt x="21202" y="1295"/>
                    <a:pt x="17833" y="0"/>
                    <a:pt x="1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3" name="Google Shape;25403;p67"/>
            <p:cNvSpPr/>
            <p:nvPr/>
          </p:nvSpPr>
          <p:spPr>
            <a:xfrm>
              <a:off x="4391247" y="2420894"/>
              <a:ext cx="362007" cy="362007"/>
            </a:xfrm>
            <a:custGeom>
              <a:avLst/>
              <a:gdLst/>
              <a:ahLst/>
              <a:cxnLst/>
              <a:rect l="l" t="t" r="r" b="b"/>
              <a:pathLst>
                <a:path w="20874" h="20874" extrusionOk="0">
                  <a:moveTo>
                    <a:pt x="10355" y="1"/>
                  </a:moveTo>
                  <a:cubicBezTo>
                    <a:pt x="4603" y="1"/>
                    <a:pt x="1" y="4602"/>
                    <a:pt x="1" y="10355"/>
                  </a:cubicBezTo>
                  <a:cubicBezTo>
                    <a:pt x="1" y="11752"/>
                    <a:pt x="330" y="13231"/>
                    <a:pt x="823" y="14464"/>
                  </a:cubicBezTo>
                  <a:cubicBezTo>
                    <a:pt x="1480" y="15778"/>
                    <a:pt x="2302" y="17011"/>
                    <a:pt x="3288" y="17915"/>
                  </a:cubicBezTo>
                  <a:cubicBezTo>
                    <a:pt x="4521" y="19066"/>
                    <a:pt x="6000" y="19887"/>
                    <a:pt x="7643" y="20463"/>
                  </a:cubicBezTo>
                  <a:cubicBezTo>
                    <a:pt x="8547" y="20709"/>
                    <a:pt x="9451" y="20873"/>
                    <a:pt x="10519" y="20873"/>
                  </a:cubicBezTo>
                  <a:lnTo>
                    <a:pt x="10602" y="20873"/>
                  </a:lnTo>
                  <a:cubicBezTo>
                    <a:pt x="16190" y="20709"/>
                    <a:pt x="20792" y="16189"/>
                    <a:pt x="20874" y="10601"/>
                  </a:cubicBezTo>
                  <a:lnTo>
                    <a:pt x="20874" y="10437"/>
                  </a:lnTo>
                  <a:cubicBezTo>
                    <a:pt x="20874" y="9533"/>
                    <a:pt x="20792" y="8547"/>
                    <a:pt x="20463" y="7561"/>
                  </a:cubicBezTo>
                  <a:cubicBezTo>
                    <a:pt x="19970" y="5917"/>
                    <a:pt x="19148" y="4520"/>
                    <a:pt x="17998" y="3288"/>
                  </a:cubicBezTo>
                  <a:cubicBezTo>
                    <a:pt x="16929" y="2219"/>
                    <a:pt x="15861" y="1398"/>
                    <a:pt x="14464" y="822"/>
                  </a:cubicBezTo>
                  <a:cubicBezTo>
                    <a:pt x="13231" y="247"/>
                    <a:pt x="11834" y="1"/>
                    <a:pt x="10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4" name="Google Shape;25404;p67"/>
            <p:cNvSpPr/>
            <p:nvPr/>
          </p:nvSpPr>
          <p:spPr>
            <a:xfrm>
              <a:off x="4405503" y="2436572"/>
              <a:ext cx="297875" cy="297875"/>
            </a:xfrm>
            <a:custGeom>
              <a:avLst/>
              <a:gdLst/>
              <a:ahLst/>
              <a:cxnLst/>
              <a:rect l="l" t="t" r="r" b="b"/>
              <a:pathLst>
                <a:path w="17176" h="17176" extrusionOk="0">
                  <a:moveTo>
                    <a:pt x="13806" y="1"/>
                  </a:moveTo>
                  <a:lnTo>
                    <a:pt x="1" y="13642"/>
                  </a:lnTo>
                  <a:cubicBezTo>
                    <a:pt x="658" y="15039"/>
                    <a:pt x="1480" y="16271"/>
                    <a:pt x="2466" y="17175"/>
                  </a:cubicBezTo>
                  <a:lnTo>
                    <a:pt x="17176" y="2466"/>
                  </a:lnTo>
                  <a:cubicBezTo>
                    <a:pt x="16272" y="1480"/>
                    <a:pt x="15039" y="658"/>
                    <a:pt x="13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5" name="Google Shape;25405;p67"/>
            <p:cNvSpPr/>
            <p:nvPr/>
          </p:nvSpPr>
          <p:spPr>
            <a:xfrm>
              <a:off x="4523801" y="2552009"/>
              <a:ext cx="229459" cy="230898"/>
            </a:xfrm>
            <a:custGeom>
              <a:avLst/>
              <a:gdLst/>
              <a:ahLst/>
              <a:cxnLst/>
              <a:rect l="l" t="t" r="r" b="b"/>
              <a:pathLst>
                <a:path w="13231" h="13314" extrusionOk="0">
                  <a:moveTo>
                    <a:pt x="12820" y="1"/>
                  </a:moveTo>
                  <a:lnTo>
                    <a:pt x="0" y="12903"/>
                  </a:lnTo>
                  <a:cubicBezTo>
                    <a:pt x="904" y="13149"/>
                    <a:pt x="1808" y="13313"/>
                    <a:pt x="2876" y="13313"/>
                  </a:cubicBezTo>
                  <a:lnTo>
                    <a:pt x="2959" y="13313"/>
                  </a:lnTo>
                  <a:lnTo>
                    <a:pt x="13231" y="3041"/>
                  </a:lnTo>
                  <a:lnTo>
                    <a:pt x="13231" y="2877"/>
                  </a:lnTo>
                  <a:cubicBezTo>
                    <a:pt x="13231" y="1973"/>
                    <a:pt x="13149" y="987"/>
                    <a:pt x="12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6" name="Google Shape;25406;p67"/>
            <p:cNvSpPr/>
            <p:nvPr/>
          </p:nvSpPr>
          <p:spPr>
            <a:xfrm>
              <a:off x="4434015" y="3060806"/>
              <a:ext cx="277914" cy="1058898"/>
            </a:xfrm>
            <a:custGeom>
              <a:avLst/>
              <a:gdLst/>
              <a:ahLst/>
              <a:cxnLst/>
              <a:rect l="l" t="t" r="r" b="b"/>
              <a:pathLst>
                <a:path w="16025" h="61058" extrusionOk="0">
                  <a:moveTo>
                    <a:pt x="8053" y="1"/>
                  </a:moveTo>
                  <a:cubicBezTo>
                    <a:pt x="7478" y="1"/>
                    <a:pt x="6985" y="247"/>
                    <a:pt x="6903" y="905"/>
                  </a:cubicBezTo>
                  <a:cubicBezTo>
                    <a:pt x="4602" y="12820"/>
                    <a:pt x="0" y="42404"/>
                    <a:pt x="6985" y="60401"/>
                  </a:cubicBezTo>
                  <a:cubicBezTo>
                    <a:pt x="7232" y="60894"/>
                    <a:pt x="7560" y="61058"/>
                    <a:pt x="8053" y="61058"/>
                  </a:cubicBezTo>
                  <a:cubicBezTo>
                    <a:pt x="8464" y="61058"/>
                    <a:pt x="8875" y="60894"/>
                    <a:pt x="9040" y="60401"/>
                  </a:cubicBezTo>
                  <a:cubicBezTo>
                    <a:pt x="16025" y="42404"/>
                    <a:pt x="11423" y="12820"/>
                    <a:pt x="9122" y="905"/>
                  </a:cubicBezTo>
                  <a:cubicBezTo>
                    <a:pt x="9040" y="247"/>
                    <a:pt x="8547" y="1"/>
                    <a:pt x="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7" name="Google Shape;25407;p67"/>
            <p:cNvSpPr/>
            <p:nvPr/>
          </p:nvSpPr>
          <p:spPr>
            <a:xfrm>
              <a:off x="5300534" y="3943021"/>
              <a:ext cx="153932" cy="260814"/>
            </a:xfrm>
            <a:custGeom>
              <a:avLst/>
              <a:gdLst/>
              <a:ahLst/>
              <a:cxnLst/>
              <a:rect l="l" t="t" r="r" b="b"/>
              <a:pathLst>
                <a:path w="8876" h="15039" extrusionOk="0">
                  <a:moveTo>
                    <a:pt x="4356" y="0"/>
                  </a:moveTo>
                  <a:lnTo>
                    <a:pt x="1069" y="247"/>
                  </a:lnTo>
                  <a:cubicBezTo>
                    <a:pt x="1069" y="247"/>
                    <a:pt x="0" y="3205"/>
                    <a:pt x="1069" y="5670"/>
                  </a:cubicBezTo>
                  <a:cubicBezTo>
                    <a:pt x="2219" y="8136"/>
                    <a:pt x="3370" y="9615"/>
                    <a:pt x="4356" y="15038"/>
                  </a:cubicBezTo>
                  <a:cubicBezTo>
                    <a:pt x="5506" y="9450"/>
                    <a:pt x="6575" y="8053"/>
                    <a:pt x="7643" y="5670"/>
                  </a:cubicBezTo>
                  <a:cubicBezTo>
                    <a:pt x="8876" y="3205"/>
                    <a:pt x="7643" y="247"/>
                    <a:pt x="7643" y="247"/>
                  </a:cubicBezTo>
                  <a:lnTo>
                    <a:pt x="4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8" name="Google Shape;25408;p67"/>
            <p:cNvSpPr/>
            <p:nvPr/>
          </p:nvSpPr>
          <p:spPr>
            <a:xfrm>
              <a:off x="5331890" y="3952993"/>
              <a:ext cx="92644" cy="152510"/>
            </a:xfrm>
            <a:custGeom>
              <a:avLst/>
              <a:gdLst/>
              <a:ahLst/>
              <a:cxnLst/>
              <a:rect l="l" t="t" r="r" b="b"/>
              <a:pathLst>
                <a:path w="5342" h="8794" extrusionOk="0">
                  <a:moveTo>
                    <a:pt x="658" y="0"/>
                  </a:moveTo>
                  <a:cubicBezTo>
                    <a:pt x="411" y="822"/>
                    <a:pt x="0" y="3041"/>
                    <a:pt x="658" y="4273"/>
                  </a:cubicBezTo>
                  <a:cubicBezTo>
                    <a:pt x="822" y="4684"/>
                    <a:pt x="904" y="5013"/>
                    <a:pt x="1151" y="5342"/>
                  </a:cubicBezTo>
                  <a:cubicBezTo>
                    <a:pt x="1644" y="6328"/>
                    <a:pt x="2137" y="7314"/>
                    <a:pt x="2712" y="8793"/>
                  </a:cubicBezTo>
                  <a:cubicBezTo>
                    <a:pt x="3205" y="7396"/>
                    <a:pt x="3698" y="6328"/>
                    <a:pt x="4191" y="5342"/>
                  </a:cubicBezTo>
                  <a:cubicBezTo>
                    <a:pt x="4438" y="5013"/>
                    <a:pt x="4520" y="4602"/>
                    <a:pt x="4767" y="4273"/>
                  </a:cubicBezTo>
                  <a:cubicBezTo>
                    <a:pt x="5342" y="3041"/>
                    <a:pt x="5013" y="822"/>
                    <a:pt x="48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9" name="Google Shape;25409;p67"/>
            <p:cNvSpPr/>
            <p:nvPr/>
          </p:nvSpPr>
          <p:spPr>
            <a:xfrm>
              <a:off x="5337596" y="2865557"/>
              <a:ext cx="78388" cy="1093098"/>
            </a:xfrm>
            <a:custGeom>
              <a:avLst/>
              <a:gdLst/>
              <a:ahLst/>
              <a:cxnLst/>
              <a:rect l="l" t="t" r="r" b="b"/>
              <a:pathLst>
                <a:path w="4520" h="63030" extrusionOk="0">
                  <a:moveTo>
                    <a:pt x="2219" y="1"/>
                  </a:moveTo>
                  <a:cubicBezTo>
                    <a:pt x="1561" y="1"/>
                    <a:pt x="986" y="329"/>
                    <a:pt x="575" y="822"/>
                  </a:cubicBezTo>
                  <a:cubicBezTo>
                    <a:pt x="164" y="1398"/>
                    <a:pt x="0" y="1973"/>
                    <a:pt x="0" y="2712"/>
                  </a:cubicBezTo>
                  <a:lnTo>
                    <a:pt x="0" y="63030"/>
                  </a:lnTo>
                  <a:lnTo>
                    <a:pt x="4520" y="63030"/>
                  </a:lnTo>
                  <a:lnTo>
                    <a:pt x="4520" y="2712"/>
                  </a:lnTo>
                  <a:cubicBezTo>
                    <a:pt x="4520" y="1233"/>
                    <a:pt x="3451" y="1"/>
                    <a:pt x="2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0" name="Google Shape;25410;p67"/>
            <p:cNvSpPr/>
            <p:nvPr/>
          </p:nvSpPr>
          <p:spPr>
            <a:xfrm>
              <a:off x="5314790" y="3836117"/>
              <a:ext cx="122577" cy="132237"/>
            </a:xfrm>
            <a:custGeom>
              <a:avLst/>
              <a:gdLst/>
              <a:ahLst/>
              <a:cxnLst/>
              <a:rect l="l" t="t" r="r" b="b"/>
              <a:pathLst>
                <a:path w="7068" h="7625" extrusionOk="0">
                  <a:moveTo>
                    <a:pt x="1315" y="1"/>
                  </a:moveTo>
                  <a:lnTo>
                    <a:pt x="0" y="7068"/>
                  </a:lnTo>
                  <a:cubicBezTo>
                    <a:pt x="1282" y="7456"/>
                    <a:pt x="2471" y="7624"/>
                    <a:pt x="3586" y="7624"/>
                  </a:cubicBezTo>
                  <a:cubicBezTo>
                    <a:pt x="4831" y="7624"/>
                    <a:pt x="5984" y="7415"/>
                    <a:pt x="7067" y="7068"/>
                  </a:cubicBezTo>
                  <a:lnTo>
                    <a:pt x="57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1" name="Google Shape;25411;p67"/>
            <p:cNvSpPr/>
            <p:nvPr/>
          </p:nvSpPr>
          <p:spPr>
            <a:xfrm>
              <a:off x="5337596" y="2865557"/>
              <a:ext cx="78388" cy="135410"/>
            </a:xfrm>
            <a:custGeom>
              <a:avLst/>
              <a:gdLst/>
              <a:ahLst/>
              <a:cxnLst/>
              <a:rect l="l" t="t" r="r" b="b"/>
              <a:pathLst>
                <a:path w="4520" h="7808" extrusionOk="0">
                  <a:moveTo>
                    <a:pt x="2219" y="1"/>
                  </a:moveTo>
                  <a:cubicBezTo>
                    <a:pt x="1644" y="1"/>
                    <a:pt x="986" y="329"/>
                    <a:pt x="575" y="822"/>
                  </a:cubicBezTo>
                  <a:cubicBezTo>
                    <a:pt x="329" y="1233"/>
                    <a:pt x="0" y="1973"/>
                    <a:pt x="0" y="2712"/>
                  </a:cubicBezTo>
                  <a:lnTo>
                    <a:pt x="0" y="7397"/>
                  </a:lnTo>
                  <a:cubicBezTo>
                    <a:pt x="740" y="7725"/>
                    <a:pt x="1561" y="7807"/>
                    <a:pt x="2219" y="7807"/>
                  </a:cubicBezTo>
                  <a:cubicBezTo>
                    <a:pt x="2958" y="7807"/>
                    <a:pt x="3780" y="7643"/>
                    <a:pt x="4520" y="7397"/>
                  </a:cubicBezTo>
                  <a:lnTo>
                    <a:pt x="4520" y="2712"/>
                  </a:lnTo>
                  <a:cubicBezTo>
                    <a:pt x="4520" y="1233"/>
                    <a:pt x="3451" y="1"/>
                    <a:pt x="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2" name="Google Shape;25412;p67"/>
            <p:cNvSpPr/>
            <p:nvPr/>
          </p:nvSpPr>
          <p:spPr>
            <a:xfrm>
              <a:off x="3687200" y="3943021"/>
              <a:ext cx="156794" cy="260814"/>
            </a:xfrm>
            <a:custGeom>
              <a:avLst/>
              <a:gdLst/>
              <a:ahLst/>
              <a:cxnLst/>
              <a:rect l="l" t="t" r="r" b="b"/>
              <a:pathLst>
                <a:path w="9041" h="15039" extrusionOk="0">
                  <a:moveTo>
                    <a:pt x="4520" y="0"/>
                  </a:moveTo>
                  <a:lnTo>
                    <a:pt x="1233" y="247"/>
                  </a:lnTo>
                  <a:cubicBezTo>
                    <a:pt x="1233" y="247"/>
                    <a:pt x="1" y="3205"/>
                    <a:pt x="1233" y="5670"/>
                  </a:cubicBezTo>
                  <a:cubicBezTo>
                    <a:pt x="2384" y="8053"/>
                    <a:pt x="3370" y="9450"/>
                    <a:pt x="4520" y="15038"/>
                  </a:cubicBezTo>
                  <a:cubicBezTo>
                    <a:pt x="5589" y="9615"/>
                    <a:pt x="6657" y="8136"/>
                    <a:pt x="7807" y="5670"/>
                  </a:cubicBezTo>
                  <a:cubicBezTo>
                    <a:pt x="9040" y="3205"/>
                    <a:pt x="7807" y="247"/>
                    <a:pt x="7807" y="247"/>
                  </a:cubicBezTo>
                  <a:lnTo>
                    <a:pt x="45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3" name="Google Shape;25413;p67"/>
            <p:cNvSpPr/>
            <p:nvPr/>
          </p:nvSpPr>
          <p:spPr>
            <a:xfrm>
              <a:off x="3719978" y="3952993"/>
              <a:ext cx="92661" cy="152510"/>
            </a:xfrm>
            <a:custGeom>
              <a:avLst/>
              <a:gdLst/>
              <a:ahLst/>
              <a:cxnLst/>
              <a:rect l="l" t="t" r="r" b="b"/>
              <a:pathLst>
                <a:path w="5343" h="8794" extrusionOk="0">
                  <a:moveTo>
                    <a:pt x="494" y="0"/>
                  </a:moveTo>
                  <a:cubicBezTo>
                    <a:pt x="247" y="822"/>
                    <a:pt x="1" y="3041"/>
                    <a:pt x="576" y="4273"/>
                  </a:cubicBezTo>
                  <a:cubicBezTo>
                    <a:pt x="823" y="4602"/>
                    <a:pt x="905" y="5013"/>
                    <a:pt x="1151" y="5342"/>
                  </a:cubicBezTo>
                  <a:cubicBezTo>
                    <a:pt x="1644" y="6328"/>
                    <a:pt x="2137" y="7396"/>
                    <a:pt x="2630" y="8793"/>
                  </a:cubicBezTo>
                  <a:cubicBezTo>
                    <a:pt x="3206" y="7314"/>
                    <a:pt x="3699" y="6328"/>
                    <a:pt x="4192" y="5342"/>
                  </a:cubicBezTo>
                  <a:cubicBezTo>
                    <a:pt x="4438" y="5013"/>
                    <a:pt x="4520" y="4684"/>
                    <a:pt x="4685" y="4273"/>
                  </a:cubicBezTo>
                  <a:cubicBezTo>
                    <a:pt x="5342" y="3041"/>
                    <a:pt x="4931" y="822"/>
                    <a:pt x="4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4" name="Google Shape;25414;p67"/>
            <p:cNvSpPr/>
            <p:nvPr/>
          </p:nvSpPr>
          <p:spPr>
            <a:xfrm>
              <a:off x="3727107" y="2865557"/>
              <a:ext cx="78405" cy="1093098"/>
            </a:xfrm>
            <a:custGeom>
              <a:avLst/>
              <a:gdLst/>
              <a:ahLst/>
              <a:cxnLst/>
              <a:rect l="l" t="t" r="r" b="b"/>
              <a:pathLst>
                <a:path w="4521" h="63030" extrusionOk="0">
                  <a:moveTo>
                    <a:pt x="2219" y="1"/>
                  </a:moveTo>
                  <a:cubicBezTo>
                    <a:pt x="987" y="1"/>
                    <a:pt x="1" y="1233"/>
                    <a:pt x="1" y="2712"/>
                  </a:cubicBezTo>
                  <a:lnTo>
                    <a:pt x="1" y="63030"/>
                  </a:lnTo>
                  <a:lnTo>
                    <a:pt x="4520" y="63030"/>
                  </a:lnTo>
                  <a:lnTo>
                    <a:pt x="4520" y="2712"/>
                  </a:lnTo>
                  <a:cubicBezTo>
                    <a:pt x="4520" y="1973"/>
                    <a:pt x="4274" y="1233"/>
                    <a:pt x="3863" y="822"/>
                  </a:cubicBezTo>
                  <a:cubicBezTo>
                    <a:pt x="3452" y="329"/>
                    <a:pt x="2877" y="1"/>
                    <a:pt x="2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5" name="Google Shape;25415;p67"/>
            <p:cNvSpPr/>
            <p:nvPr/>
          </p:nvSpPr>
          <p:spPr>
            <a:xfrm>
              <a:off x="3705740" y="3836117"/>
              <a:ext cx="122577" cy="132237"/>
            </a:xfrm>
            <a:custGeom>
              <a:avLst/>
              <a:gdLst/>
              <a:ahLst/>
              <a:cxnLst/>
              <a:rect l="l" t="t" r="r" b="b"/>
              <a:pathLst>
                <a:path w="7068" h="7625" extrusionOk="0">
                  <a:moveTo>
                    <a:pt x="1315" y="1"/>
                  </a:moveTo>
                  <a:lnTo>
                    <a:pt x="0" y="7068"/>
                  </a:lnTo>
                  <a:cubicBezTo>
                    <a:pt x="1084" y="7415"/>
                    <a:pt x="2213" y="7624"/>
                    <a:pt x="3449" y="7624"/>
                  </a:cubicBezTo>
                  <a:cubicBezTo>
                    <a:pt x="4555" y="7624"/>
                    <a:pt x="5747" y="7456"/>
                    <a:pt x="7067" y="7068"/>
                  </a:cubicBezTo>
                  <a:lnTo>
                    <a:pt x="5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6" name="Google Shape;25416;p67"/>
            <p:cNvSpPr/>
            <p:nvPr/>
          </p:nvSpPr>
          <p:spPr>
            <a:xfrm>
              <a:off x="3727107" y="2865557"/>
              <a:ext cx="78405" cy="135410"/>
            </a:xfrm>
            <a:custGeom>
              <a:avLst/>
              <a:gdLst/>
              <a:ahLst/>
              <a:cxnLst/>
              <a:rect l="l" t="t" r="r" b="b"/>
              <a:pathLst>
                <a:path w="4521" h="7808" extrusionOk="0">
                  <a:moveTo>
                    <a:pt x="2219" y="1"/>
                  </a:moveTo>
                  <a:cubicBezTo>
                    <a:pt x="987" y="1"/>
                    <a:pt x="1" y="1233"/>
                    <a:pt x="1" y="2712"/>
                  </a:cubicBezTo>
                  <a:lnTo>
                    <a:pt x="1" y="7397"/>
                  </a:lnTo>
                  <a:cubicBezTo>
                    <a:pt x="740" y="7643"/>
                    <a:pt x="1562" y="7807"/>
                    <a:pt x="2219" y="7807"/>
                  </a:cubicBezTo>
                  <a:cubicBezTo>
                    <a:pt x="2959" y="7807"/>
                    <a:pt x="3781" y="7725"/>
                    <a:pt x="4520" y="7397"/>
                  </a:cubicBezTo>
                  <a:lnTo>
                    <a:pt x="4520" y="2712"/>
                  </a:lnTo>
                  <a:cubicBezTo>
                    <a:pt x="4520" y="1973"/>
                    <a:pt x="4274" y="1233"/>
                    <a:pt x="3863" y="822"/>
                  </a:cubicBezTo>
                  <a:cubicBezTo>
                    <a:pt x="3452" y="329"/>
                    <a:pt x="2877" y="1"/>
                    <a:pt x="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17" name="Google Shape;25417;p67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6931766" y="1737488"/>
            <a:ext cx="11613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Код</a:t>
            </a:r>
            <a:endParaRPr dirty="0"/>
          </a:p>
        </p:txBody>
      </p:sp>
      <p:sp>
        <p:nvSpPr>
          <p:cNvPr id="25418" name="Google Shape;25418;p67"/>
          <p:cNvSpPr txBox="1">
            <a:spLocks noGrp="1"/>
          </p:cNvSpPr>
          <p:nvPr>
            <p:ph type="subTitle" idx="14"/>
          </p:nvPr>
        </p:nvSpPr>
        <p:spPr>
          <a:xfrm>
            <a:off x="6305970" y="2127802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Игра представляет собой 3 уровня, 1978 строчек кода.</a:t>
            </a:r>
            <a:endParaRPr dirty="0"/>
          </a:p>
        </p:txBody>
      </p:sp>
      <p:sp>
        <p:nvSpPr>
          <p:cNvPr id="25419" name="Google Shape;25419;p67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8029317" y="1823462"/>
            <a:ext cx="4023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420" name="Google Shape;25420;p67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718607" y="3115425"/>
            <a:ext cx="4023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5421" name="Google Shape;25421;p67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5422" name="Google Shape;25422;p67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423" name="Google Shape;25423;p67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24" name="Google Shape;25424;p67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5425" name="Google Shape;25425;p67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426" name="Google Shape;25426;p67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27" name="Google Shape;25427;p67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8" name="Google Shape;25428;p67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29" name="Google Shape;25429;p67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5430" name="Google Shape;25430;p67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5431" name="Google Shape;25431;p67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2" name="Google Shape;25432;p67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3" name="Google Shape;25433;p67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4" name="Google Shape;25434;p67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5" name="Google Shape;25435;p67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436" name="Google Shape;25436;p67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437" name="Google Shape;25437;p67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2" name="Google Shape;25442;p68"/>
          <p:cNvSpPr txBox="1">
            <a:spLocks noGrp="1"/>
          </p:cNvSpPr>
          <p:nvPr>
            <p:ph type="title"/>
          </p:nvPr>
        </p:nvSpPr>
        <p:spPr>
          <a:xfrm>
            <a:off x="2691300" y="1289225"/>
            <a:ext cx="3761400" cy="15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/>
              <a:t>Поиграем!</a:t>
            </a:r>
            <a:endParaRPr sz="6000" dirty="0"/>
          </a:p>
        </p:txBody>
      </p:sp>
      <p:sp>
        <p:nvSpPr>
          <p:cNvPr id="25443" name="Google Shape;25443;p68"/>
          <p:cNvSpPr txBox="1">
            <a:spLocks noGrp="1"/>
          </p:cNvSpPr>
          <p:nvPr>
            <p:ph type="subTitle" idx="1"/>
          </p:nvPr>
        </p:nvSpPr>
        <p:spPr>
          <a:xfrm>
            <a:off x="2691300" y="3012450"/>
            <a:ext cx="3761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Вам обязательно должно это понравиться.</a:t>
            </a:r>
            <a:endParaRPr dirty="0"/>
          </a:p>
        </p:txBody>
      </p:sp>
      <p:sp>
        <p:nvSpPr>
          <p:cNvPr id="25444" name="Google Shape;25444;p68"/>
          <p:cNvSpPr/>
          <p:nvPr/>
        </p:nvSpPr>
        <p:spPr>
          <a:xfrm>
            <a:off x="998421" y="-259985"/>
            <a:ext cx="52957" cy="40778"/>
          </a:xfrm>
          <a:custGeom>
            <a:avLst/>
            <a:gdLst/>
            <a:ahLst/>
            <a:cxnLst/>
            <a:rect l="l" t="t" r="r" b="b"/>
            <a:pathLst>
              <a:path w="787" h="606" extrusionOk="0">
                <a:moveTo>
                  <a:pt x="399" y="1"/>
                </a:moveTo>
                <a:cubicBezTo>
                  <a:pt x="0" y="1"/>
                  <a:pt x="0" y="606"/>
                  <a:pt x="399" y="606"/>
                </a:cubicBezTo>
                <a:cubicBezTo>
                  <a:pt x="508" y="593"/>
                  <a:pt x="605" y="557"/>
                  <a:pt x="690" y="485"/>
                </a:cubicBezTo>
                <a:cubicBezTo>
                  <a:pt x="787" y="388"/>
                  <a:pt x="787" y="218"/>
                  <a:pt x="690" y="122"/>
                </a:cubicBezTo>
                <a:cubicBezTo>
                  <a:pt x="605" y="49"/>
                  <a:pt x="508" y="13"/>
                  <a:pt x="3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5" name="Google Shape;25445;p68"/>
          <p:cNvSpPr/>
          <p:nvPr/>
        </p:nvSpPr>
        <p:spPr>
          <a:xfrm>
            <a:off x="623144" y="-211133"/>
            <a:ext cx="42393" cy="32636"/>
          </a:xfrm>
          <a:custGeom>
            <a:avLst/>
            <a:gdLst/>
            <a:ahLst/>
            <a:cxnLst/>
            <a:rect l="l" t="t" r="r" b="b"/>
            <a:pathLst>
              <a:path w="630" h="485" extrusionOk="0">
                <a:moveTo>
                  <a:pt x="315" y="0"/>
                </a:moveTo>
                <a:cubicBezTo>
                  <a:pt x="1" y="0"/>
                  <a:pt x="1" y="484"/>
                  <a:pt x="315" y="484"/>
                </a:cubicBezTo>
                <a:cubicBezTo>
                  <a:pt x="630" y="484"/>
                  <a:pt x="630" y="0"/>
                  <a:pt x="3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6" name="Google Shape;25446;p68"/>
          <p:cNvSpPr/>
          <p:nvPr/>
        </p:nvSpPr>
        <p:spPr>
          <a:xfrm>
            <a:off x="759070" y="-327544"/>
            <a:ext cx="127851" cy="128659"/>
          </a:xfrm>
          <a:custGeom>
            <a:avLst/>
            <a:gdLst/>
            <a:ahLst/>
            <a:cxnLst/>
            <a:rect l="l" t="t" r="r" b="b"/>
            <a:pathLst>
              <a:path w="1900" h="1912" extrusionOk="0">
                <a:moveTo>
                  <a:pt x="956" y="1"/>
                </a:moveTo>
                <a:cubicBezTo>
                  <a:pt x="932" y="908"/>
                  <a:pt x="908" y="932"/>
                  <a:pt x="1" y="956"/>
                </a:cubicBezTo>
                <a:cubicBezTo>
                  <a:pt x="908" y="980"/>
                  <a:pt x="932" y="1005"/>
                  <a:pt x="956" y="1912"/>
                </a:cubicBezTo>
                <a:cubicBezTo>
                  <a:pt x="981" y="1005"/>
                  <a:pt x="993" y="980"/>
                  <a:pt x="1900" y="956"/>
                </a:cubicBezTo>
                <a:cubicBezTo>
                  <a:pt x="993" y="932"/>
                  <a:pt x="981" y="920"/>
                  <a:pt x="95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47" name="Google Shape;25447;p68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5448" name="Google Shape;25448;p68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449" name="Google Shape;25449;p68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50" name="Google Shape;25450;p68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5451" name="Google Shape;25451;p68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5452" name="Google Shape;25452;p68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53" name="Google Shape;25453;p68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4" name="Google Shape;25454;p68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55" name="Google Shape;25455;p68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5456" name="Google Shape;25456;p68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5457" name="Google Shape;25457;p68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8" name="Google Shape;25458;p68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9" name="Google Shape;25459;p68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0" name="Google Shape;25460;p68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1" name="Google Shape;25461;p68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462" name="Google Shape;25462;p68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463" name="Google Shape;25463;p68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300"/>
                                        <p:tgtEl>
                                          <p:spTgt spid="2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0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42272;p145">
            <a:extLst>
              <a:ext uri="{FF2B5EF4-FFF2-40B4-BE49-F238E27FC236}">
                <a16:creationId xmlns:a16="http://schemas.microsoft.com/office/drawing/2014/main" id="{822FE056-BBEB-41E3-AE24-667EF099814B}"/>
              </a:ext>
            </a:extLst>
          </p:cNvPr>
          <p:cNvGrpSpPr/>
          <p:nvPr/>
        </p:nvGrpSpPr>
        <p:grpSpPr>
          <a:xfrm>
            <a:off x="3398402" y="2465948"/>
            <a:ext cx="327226" cy="211603"/>
            <a:chOff x="4000676" y="1579396"/>
            <a:chExt cx="327226" cy="211603"/>
          </a:xfrm>
        </p:grpSpPr>
        <p:sp>
          <p:nvSpPr>
            <p:cNvPr id="4" name="Google Shape;42273;p145">
              <a:extLst>
                <a:ext uri="{FF2B5EF4-FFF2-40B4-BE49-F238E27FC236}">
                  <a16:creationId xmlns:a16="http://schemas.microsoft.com/office/drawing/2014/main" id="{B2FFAF8D-6AEF-4A18-A7FC-DE623DAC0FCD}"/>
                </a:ext>
              </a:extLst>
            </p:cNvPr>
            <p:cNvSpPr/>
            <p:nvPr/>
          </p:nvSpPr>
          <p:spPr>
            <a:xfrm>
              <a:off x="4081924" y="1581365"/>
              <a:ext cx="121584" cy="89757"/>
            </a:xfrm>
            <a:custGeom>
              <a:avLst/>
              <a:gdLst/>
              <a:ahLst/>
              <a:cxnLst/>
              <a:rect l="l" t="t" r="r" b="b"/>
              <a:pathLst>
                <a:path w="4630" h="3418" extrusionOk="0">
                  <a:moveTo>
                    <a:pt x="158" y="0"/>
                  </a:moveTo>
                  <a:cubicBezTo>
                    <a:pt x="51" y="0"/>
                    <a:pt x="0" y="128"/>
                    <a:pt x="74" y="211"/>
                  </a:cubicBezTo>
                  <a:lnTo>
                    <a:pt x="2572" y="3417"/>
                  </a:lnTo>
                  <a:lnTo>
                    <a:pt x="4630" y="3417"/>
                  </a:lnTo>
                  <a:lnTo>
                    <a:pt x="1491" y="422"/>
                  </a:lnTo>
                  <a:cubicBezTo>
                    <a:pt x="1203" y="154"/>
                    <a:pt x="840" y="1"/>
                    <a:pt x="447" y="1"/>
                  </a:cubicBezTo>
                  <a:lnTo>
                    <a:pt x="170" y="1"/>
                  </a:lnTo>
                  <a:cubicBezTo>
                    <a:pt x="166" y="0"/>
                    <a:pt x="162" y="0"/>
                    <a:pt x="158" y="0"/>
                  </a:cubicBezTo>
                  <a:close/>
                </a:path>
              </a:pathLst>
            </a:custGeom>
            <a:solidFill>
              <a:srgbClr val="9BAB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Google Shape;42274;p145">
              <a:extLst>
                <a:ext uri="{FF2B5EF4-FFF2-40B4-BE49-F238E27FC236}">
                  <a16:creationId xmlns:a16="http://schemas.microsoft.com/office/drawing/2014/main" id="{E586453B-1A9E-407A-A600-47B97A975439}"/>
                </a:ext>
              </a:extLst>
            </p:cNvPr>
            <p:cNvSpPr/>
            <p:nvPr/>
          </p:nvSpPr>
          <p:spPr>
            <a:xfrm>
              <a:off x="4083605" y="1581628"/>
              <a:ext cx="119903" cy="89494"/>
            </a:xfrm>
            <a:custGeom>
              <a:avLst/>
              <a:gdLst/>
              <a:ahLst/>
              <a:cxnLst/>
              <a:rect l="l" t="t" r="r" b="b"/>
              <a:pathLst>
                <a:path w="4566" h="3408" extrusionOk="0">
                  <a:moveTo>
                    <a:pt x="106" y="0"/>
                  </a:moveTo>
                  <a:cubicBezTo>
                    <a:pt x="68" y="0"/>
                    <a:pt x="29" y="19"/>
                    <a:pt x="1" y="48"/>
                  </a:cubicBezTo>
                  <a:cubicBezTo>
                    <a:pt x="249" y="106"/>
                    <a:pt x="479" y="230"/>
                    <a:pt x="671" y="412"/>
                  </a:cubicBezTo>
                  <a:lnTo>
                    <a:pt x="3819" y="3407"/>
                  </a:lnTo>
                  <a:lnTo>
                    <a:pt x="4566" y="3407"/>
                  </a:lnTo>
                  <a:lnTo>
                    <a:pt x="1417" y="412"/>
                  </a:lnTo>
                  <a:cubicBezTo>
                    <a:pt x="1139" y="144"/>
                    <a:pt x="766" y="0"/>
                    <a:pt x="383" y="0"/>
                  </a:cubicBezTo>
                  <a:close/>
                </a:path>
              </a:pathLst>
            </a:custGeom>
            <a:solidFill>
              <a:srgbClr val="748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Google Shape;42275;p145">
              <a:extLst>
                <a:ext uri="{FF2B5EF4-FFF2-40B4-BE49-F238E27FC236}">
                  <a16:creationId xmlns:a16="http://schemas.microsoft.com/office/drawing/2014/main" id="{5C4DBCC5-4652-4211-80B0-6F8F15E9F248}"/>
                </a:ext>
              </a:extLst>
            </p:cNvPr>
            <p:cNvSpPr/>
            <p:nvPr/>
          </p:nvSpPr>
          <p:spPr>
            <a:xfrm>
              <a:off x="4000676" y="1613534"/>
              <a:ext cx="327226" cy="94037"/>
            </a:xfrm>
            <a:custGeom>
              <a:avLst/>
              <a:gdLst/>
              <a:ahLst/>
              <a:cxnLst/>
              <a:rect l="l" t="t" r="r" b="b"/>
              <a:pathLst>
                <a:path w="12461" h="3581" extrusionOk="0">
                  <a:moveTo>
                    <a:pt x="115" y="1"/>
                  </a:moveTo>
                  <a:cubicBezTo>
                    <a:pt x="48" y="1"/>
                    <a:pt x="0" y="58"/>
                    <a:pt x="0" y="125"/>
                  </a:cubicBezTo>
                  <a:lnTo>
                    <a:pt x="0" y="3063"/>
                  </a:lnTo>
                  <a:cubicBezTo>
                    <a:pt x="0" y="3350"/>
                    <a:pt x="230" y="3580"/>
                    <a:pt x="508" y="3580"/>
                  </a:cubicBezTo>
                  <a:lnTo>
                    <a:pt x="12365" y="3580"/>
                  </a:lnTo>
                  <a:cubicBezTo>
                    <a:pt x="12413" y="3580"/>
                    <a:pt x="12461" y="3532"/>
                    <a:pt x="12461" y="3475"/>
                  </a:cubicBezTo>
                  <a:cubicBezTo>
                    <a:pt x="12461" y="3341"/>
                    <a:pt x="12404" y="3216"/>
                    <a:pt x="12317" y="3130"/>
                  </a:cubicBezTo>
                  <a:lnTo>
                    <a:pt x="12021" y="2834"/>
                  </a:lnTo>
                  <a:lnTo>
                    <a:pt x="11590" y="2403"/>
                  </a:lnTo>
                  <a:cubicBezTo>
                    <a:pt x="11311" y="2124"/>
                    <a:pt x="10941" y="1962"/>
                    <a:pt x="10561" y="1962"/>
                  </a:cubicBezTo>
                  <a:cubicBezTo>
                    <a:pt x="10550" y="1962"/>
                    <a:pt x="10539" y="1962"/>
                    <a:pt x="10528" y="1963"/>
                  </a:cubicBezTo>
                  <a:lnTo>
                    <a:pt x="2374" y="1963"/>
                  </a:lnTo>
                  <a:cubicBezTo>
                    <a:pt x="2192" y="1963"/>
                    <a:pt x="2029" y="1857"/>
                    <a:pt x="1934" y="1704"/>
                  </a:cubicBezTo>
                  <a:lnTo>
                    <a:pt x="1101" y="250"/>
                  </a:lnTo>
                  <a:cubicBezTo>
                    <a:pt x="1005" y="96"/>
                    <a:pt x="843" y="1"/>
                    <a:pt x="661" y="1"/>
                  </a:cubicBez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Google Shape;42276;p145">
              <a:extLst>
                <a:ext uri="{FF2B5EF4-FFF2-40B4-BE49-F238E27FC236}">
                  <a16:creationId xmlns:a16="http://schemas.microsoft.com/office/drawing/2014/main" id="{395106E9-3C1B-4F56-AE37-7CFE7634C4DA}"/>
                </a:ext>
              </a:extLst>
            </p:cNvPr>
            <p:cNvSpPr/>
            <p:nvPr/>
          </p:nvSpPr>
          <p:spPr>
            <a:xfrm>
              <a:off x="4081924" y="1686169"/>
              <a:ext cx="135922" cy="104830"/>
            </a:xfrm>
            <a:custGeom>
              <a:avLst/>
              <a:gdLst/>
              <a:ahLst/>
              <a:cxnLst/>
              <a:rect l="l" t="t" r="r" b="b"/>
              <a:pathLst>
                <a:path w="5176" h="3992" extrusionOk="0">
                  <a:moveTo>
                    <a:pt x="3089" y="1"/>
                  </a:moveTo>
                  <a:cubicBezTo>
                    <a:pt x="3051" y="1"/>
                    <a:pt x="3012" y="20"/>
                    <a:pt x="2984" y="48"/>
                  </a:cubicBezTo>
                  <a:lnTo>
                    <a:pt x="74" y="3790"/>
                  </a:lnTo>
                  <a:cubicBezTo>
                    <a:pt x="0" y="3864"/>
                    <a:pt x="51" y="3992"/>
                    <a:pt x="158" y="3992"/>
                  </a:cubicBezTo>
                  <a:cubicBezTo>
                    <a:pt x="162" y="3992"/>
                    <a:pt x="166" y="3992"/>
                    <a:pt x="170" y="3991"/>
                  </a:cubicBezTo>
                  <a:lnTo>
                    <a:pt x="457" y="3991"/>
                  </a:lnTo>
                  <a:cubicBezTo>
                    <a:pt x="840" y="3991"/>
                    <a:pt x="1203" y="3838"/>
                    <a:pt x="1491" y="3580"/>
                  </a:cubicBezTo>
                  <a:lnTo>
                    <a:pt x="5127" y="135"/>
                  </a:lnTo>
                  <a:cubicBezTo>
                    <a:pt x="5175" y="87"/>
                    <a:pt x="5146" y="1"/>
                    <a:pt x="5079" y="1"/>
                  </a:cubicBezTo>
                  <a:close/>
                </a:path>
              </a:pathLst>
            </a:custGeom>
            <a:solidFill>
              <a:srgbClr val="9BAB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Google Shape;42277;p145">
              <a:extLst>
                <a:ext uri="{FF2B5EF4-FFF2-40B4-BE49-F238E27FC236}">
                  <a16:creationId xmlns:a16="http://schemas.microsoft.com/office/drawing/2014/main" id="{1AA9071D-D161-4B6D-9B38-A11CCDDF237E}"/>
                </a:ext>
              </a:extLst>
            </p:cNvPr>
            <p:cNvSpPr/>
            <p:nvPr/>
          </p:nvSpPr>
          <p:spPr>
            <a:xfrm>
              <a:off x="4193923" y="1579448"/>
              <a:ext cx="132193" cy="49710"/>
            </a:xfrm>
            <a:custGeom>
              <a:avLst/>
              <a:gdLst/>
              <a:ahLst/>
              <a:cxnLst/>
              <a:rect l="l" t="t" r="r" b="b"/>
              <a:pathLst>
                <a:path w="5034" h="1893" extrusionOk="0">
                  <a:moveTo>
                    <a:pt x="2485" y="1"/>
                  </a:moveTo>
                  <a:cubicBezTo>
                    <a:pt x="1910" y="1"/>
                    <a:pt x="1336" y="374"/>
                    <a:pt x="1245" y="1088"/>
                  </a:cubicBezTo>
                  <a:cubicBezTo>
                    <a:pt x="1126" y="1035"/>
                    <a:pt x="1003" y="1011"/>
                    <a:pt x="884" y="1011"/>
                  </a:cubicBezTo>
                  <a:cubicBezTo>
                    <a:pt x="419" y="1011"/>
                    <a:pt x="1" y="1382"/>
                    <a:pt x="1" y="1892"/>
                  </a:cubicBezTo>
                  <a:lnTo>
                    <a:pt x="5025" y="1892"/>
                  </a:lnTo>
                  <a:cubicBezTo>
                    <a:pt x="5033" y="1312"/>
                    <a:pt x="4560" y="878"/>
                    <a:pt x="4022" y="878"/>
                  </a:cubicBezTo>
                  <a:cubicBezTo>
                    <a:pt x="3911" y="878"/>
                    <a:pt x="3798" y="896"/>
                    <a:pt x="3686" y="935"/>
                  </a:cubicBezTo>
                  <a:cubicBezTo>
                    <a:pt x="3522" y="304"/>
                    <a:pt x="3004" y="1"/>
                    <a:pt x="2485" y="1"/>
                  </a:cubicBezTo>
                  <a:close/>
                </a:path>
              </a:pathLst>
            </a:custGeom>
            <a:solidFill>
              <a:srgbClr val="9BA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Google Shape;42278;p145">
              <a:extLst>
                <a:ext uri="{FF2B5EF4-FFF2-40B4-BE49-F238E27FC236}">
                  <a16:creationId xmlns:a16="http://schemas.microsoft.com/office/drawing/2014/main" id="{944D8494-F5B7-4E0F-8392-2519A5FCA39A}"/>
                </a:ext>
              </a:extLst>
            </p:cNvPr>
            <p:cNvSpPr/>
            <p:nvPr/>
          </p:nvSpPr>
          <p:spPr>
            <a:xfrm>
              <a:off x="4123573" y="1679551"/>
              <a:ext cx="15598" cy="13183"/>
            </a:xfrm>
            <a:custGeom>
              <a:avLst/>
              <a:gdLst/>
              <a:ahLst/>
              <a:cxnLst/>
              <a:rect l="l" t="t" r="r" b="b"/>
              <a:pathLst>
                <a:path w="594" h="502" extrusionOk="0">
                  <a:moveTo>
                    <a:pt x="333" y="1"/>
                  </a:moveTo>
                  <a:cubicBezTo>
                    <a:pt x="272" y="1"/>
                    <a:pt x="211" y="22"/>
                    <a:pt x="163" y="71"/>
                  </a:cubicBezTo>
                  <a:cubicBezTo>
                    <a:pt x="0" y="233"/>
                    <a:pt x="115" y="501"/>
                    <a:pt x="345" y="501"/>
                  </a:cubicBezTo>
                  <a:cubicBezTo>
                    <a:pt x="479" y="501"/>
                    <a:pt x="594" y="387"/>
                    <a:pt x="594" y="253"/>
                  </a:cubicBezTo>
                  <a:cubicBezTo>
                    <a:pt x="594" y="102"/>
                    <a:pt x="464" y="1"/>
                    <a:pt x="333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Google Shape;42279;p145">
              <a:extLst>
                <a:ext uri="{FF2B5EF4-FFF2-40B4-BE49-F238E27FC236}">
                  <a16:creationId xmlns:a16="http://schemas.microsoft.com/office/drawing/2014/main" id="{966B407F-5904-4E91-84FD-9CC16FCE2DFC}"/>
                </a:ext>
              </a:extLst>
            </p:cNvPr>
            <p:cNvSpPr/>
            <p:nvPr/>
          </p:nvSpPr>
          <p:spPr>
            <a:xfrm>
              <a:off x="4097418" y="1679551"/>
              <a:ext cx="15362" cy="13183"/>
            </a:xfrm>
            <a:custGeom>
              <a:avLst/>
              <a:gdLst/>
              <a:ahLst/>
              <a:cxnLst/>
              <a:rect l="l" t="t" r="r" b="b"/>
              <a:pathLst>
                <a:path w="585" h="502" extrusionOk="0">
                  <a:moveTo>
                    <a:pt x="331" y="1"/>
                  </a:moveTo>
                  <a:cubicBezTo>
                    <a:pt x="272" y="1"/>
                    <a:pt x="212" y="22"/>
                    <a:pt x="164" y="71"/>
                  </a:cubicBezTo>
                  <a:cubicBezTo>
                    <a:pt x="1" y="233"/>
                    <a:pt x="116" y="501"/>
                    <a:pt x="336" y="501"/>
                  </a:cubicBezTo>
                  <a:cubicBezTo>
                    <a:pt x="480" y="501"/>
                    <a:pt x="585" y="387"/>
                    <a:pt x="585" y="253"/>
                  </a:cubicBezTo>
                  <a:cubicBezTo>
                    <a:pt x="585" y="102"/>
                    <a:pt x="459" y="1"/>
                    <a:pt x="331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Google Shape;42280;p145">
              <a:extLst>
                <a:ext uri="{FF2B5EF4-FFF2-40B4-BE49-F238E27FC236}">
                  <a16:creationId xmlns:a16="http://schemas.microsoft.com/office/drawing/2014/main" id="{D6A6994A-81C3-48FC-BFD1-707B838CDBA8}"/>
                </a:ext>
              </a:extLst>
            </p:cNvPr>
            <p:cNvSpPr/>
            <p:nvPr/>
          </p:nvSpPr>
          <p:spPr>
            <a:xfrm>
              <a:off x="4071053" y="1679551"/>
              <a:ext cx="15598" cy="13183"/>
            </a:xfrm>
            <a:custGeom>
              <a:avLst/>
              <a:gdLst/>
              <a:ahLst/>
              <a:cxnLst/>
              <a:rect l="l" t="t" r="r" b="b"/>
              <a:pathLst>
                <a:path w="594" h="502" extrusionOk="0">
                  <a:moveTo>
                    <a:pt x="333" y="1"/>
                  </a:moveTo>
                  <a:cubicBezTo>
                    <a:pt x="272" y="1"/>
                    <a:pt x="211" y="22"/>
                    <a:pt x="163" y="71"/>
                  </a:cubicBezTo>
                  <a:cubicBezTo>
                    <a:pt x="0" y="233"/>
                    <a:pt x="115" y="501"/>
                    <a:pt x="335" y="501"/>
                  </a:cubicBezTo>
                  <a:cubicBezTo>
                    <a:pt x="479" y="501"/>
                    <a:pt x="593" y="387"/>
                    <a:pt x="593" y="253"/>
                  </a:cubicBezTo>
                  <a:cubicBezTo>
                    <a:pt x="593" y="102"/>
                    <a:pt x="464" y="1"/>
                    <a:pt x="333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Google Shape;42281;p145">
              <a:extLst>
                <a:ext uri="{FF2B5EF4-FFF2-40B4-BE49-F238E27FC236}">
                  <a16:creationId xmlns:a16="http://schemas.microsoft.com/office/drawing/2014/main" id="{34A8F9D4-0CE1-4BED-B514-04AA8C1DD196}"/>
                </a:ext>
              </a:extLst>
            </p:cNvPr>
            <p:cNvSpPr/>
            <p:nvPr/>
          </p:nvSpPr>
          <p:spPr>
            <a:xfrm>
              <a:off x="4044661" y="1679551"/>
              <a:ext cx="15598" cy="13183"/>
            </a:xfrm>
            <a:custGeom>
              <a:avLst/>
              <a:gdLst/>
              <a:ahLst/>
              <a:cxnLst/>
              <a:rect l="l" t="t" r="r" b="b"/>
              <a:pathLst>
                <a:path w="594" h="502" extrusionOk="0">
                  <a:moveTo>
                    <a:pt x="333" y="1"/>
                  </a:moveTo>
                  <a:cubicBezTo>
                    <a:pt x="272" y="1"/>
                    <a:pt x="211" y="22"/>
                    <a:pt x="163" y="71"/>
                  </a:cubicBezTo>
                  <a:cubicBezTo>
                    <a:pt x="0" y="233"/>
                    <a:pt x="115" y="501"/>
                    <a:pt x="345" y="501"/>
                  </a:cubicBezTo>
                  <a:cubicBezTo>
                    <a:pt x="479" y="501"/>
                    <a:pt x="594" y="387"/>
                    <a:pt x="594" y="253"/>
                  </a:cubicBezTo>
                  <a:cubicBezTo>
                    <a:pt x="594" y="102"/>
                    <a:pt x="464" y="1"/>
                    <a:pt x="333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Google Shape;42282;p145">
              <a:extLst>
                <a:ext uri="{FF2B5EF4-FFF2-40B4-BE49-F238E27FC236}">
                  <a16:creationId xmlns:a16="http://schemas.microsoft.com/office/drawing/2014/main" id="{2888F286-71E7-429C-9E08-83D97B94A44A}"/>
                </a:ext>
              </a:extLst>
            </p:cNvPr>
            <p:cNvSpPr/>
            <p:nvPr/>
          </p:nvSpPr>
          <p:spPr>
            <a:xfrm>
              <a:off x="4235650" y="1679551"/>
              <a:ext cx="15598" cy="13183"/>
            </a:xfrm>
            <a:custGeom>
              <a:avLst/>
              <a:gdLst/>
              <a:ahLst/>
              <a:cxnLst/>
              <a:rect l="l" t="t" r="r" b="b"/>
              <a:pathLst>
                <a:path w="594" h="502" extrusionOk="0">
                  <a:moveTo>
                    <a:pt x="333" y="1"/>
                  </a:moveTo>
                  <a:cubicBezTo>
                    <a:pt x="273" y="1"/>
                    <a:pt x="212" y="22"/>
                    <a:pt x="163" y="71"/>
                  </a:cubicBezTo>
                  <a:cubicBezTo>
                    <a:pt x="1" y="233"/>
                    <a:pt x="115" y="501"/>
                    <a:pt x="345" y="501"/>
                  </a:cubicBezTo>
                  <a:cubicBezTo>
                    <a:pt x="479" y="501"/>
                    <a:pt x="594" y="387"/>
                    <a:pt x="594" y="253"/>
                  </a:cubicBezTo>
                  <a:cubicBezTo>
                    <a:pt x="594" y="102"/>
                    <a:pt x="464" y="1"/>
                    <a:pt x="333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Google Shape;42283;p145">
              <a:extLst>
                <a:ext uri="{FF2B5EF4-FFF2-40B4-BE49-F238E27FC236}">
                  <a16:creationId xmlns:a16="http://schemas.microsoft.com/office/drawing/2014/main" id="{BF3095F9-E5FE-41A6-A531-EBE333C81132}"/>
                </a:ext>
              </a:extLst>
            </p:cNvPr>
            <p:cNvSpPr/>
            <p:nvPr/>
          </p:nvSpPr>
          <p:spPr>
            <a:xfrm>
              <a:off x="4249227" y="1579396"/>
              <a:ext cx="76889" cy="49763"/>
            </a:xfrm>
            <a:custGeom>
              <a:avLst/>
              <a:gdLst/>
              <a:ahLst/>
              <a:cxnLst/>
              <a:rect l="l" t="t" r="r" b="b"/>
              <a:pathLst>
                <a:path w="2928" h="1895" extrusionOk="0">
                  <a:moveTo>
                    <a:pt x="369" y="1"/>
                  </a:moveTo>
                  <a:cubicBezTo>
                    <a:pt x="247" y="1"/>
                    <a:pt x="123" y="19"/>
                    <a:pt x="0" y="57"/>
                  </a:cubicBezTo>
                  <a:cubicBezTo>
                    <a:pt x="402" y="191"/>
                    <a:pt x="718" y="526"/>
                    <a:pt x="833" y="937"/>
                  </a:cubicBezTo>
                  <a:cubicBezTo>
                    <a:pt x="944" y="898"/>
                    <a:pt x="1056" y="880"/>
                    <a:pt x="1165" y="880"/>
                  </a:cubicBezTo>
                  <a:cubicBezTo>
                    <a:pt x="1698" y="880"/>
                    <a:pt x="2173" y="1314"/>
                    <a:pt x="2173" y="1894"/>
                  </a:cubicBezTo>
                  <a:lnTo>
                    <a:pt x="2919" y="1894"/>
                  </a:lnTo>
                  <a:cubicBezTo>
                    <a:pt x="2927" y="1314"/>
                    <a:pt x="2454" y="880"/>
                    <a:pt x="1916" y="880"/>
                  </a:cubicBezTo>
                  <a:cubicBezTo>
                    <a:pt x="1805" y="880"/>
                    <a:pt x="1692" y="898"/>
                    <a:pt x="1580" y="937"/>
                  </a:cubicBezTo>
                  <a:cubicBezTo>
                    <a:pt x="1431" y="372"/>
                    <a:pt x="922" y="1"/>
                    <a:pt x="36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Google Shape;42284;p145">
              <a:extLst>
                <a:ext uri="{FF2B5EF4-FFF2-40B4-BE49-F238E27FC236}">
                  <a16:creationId xmlns:a16="http://schemas.microsoft.com/office/drawing/2014/main" id="{7065B1E0-1F30-4ABC-9340-3C8F2465B0DC}"/>
                </a:ext>
              </a:extLst>
            </p:cNvPr>
            <p:cNvSpPr/>
            <p:nvPr/>
          </p:nvSpPr>
          <p:spPr>
            <a:xfrm>
              <a:off x="4083867" y="1686431"/>
              <a:ext cx="133716" cy="104567"/>
            </a:xfrm>
            <a:custGeom>
              <a:avLst/>
              <a:gdLst/>
              <a:ahLst/>
              <a:cxnLst/>
              <a:rect l="l" t="t" r="r" b="b"/>
              <a:pathLst>
                <a:path w="5092" h="3982" extrusionOk="0">
                  <a:moveTo>
                    <a:pt x="4249" y="0"/>
                  </a:moveTo>
                  <a:cubicBezTo>
                    <a:pt x="4316" y="0"/>
                    <a:pt x="4355" y="77"/>
                    <a:pt x="4297" y="125"/>
                  </a:cubicBezTo>
                  <a:lnTo>
                    <a:pt x="661" y="3570"/>
                  </a:lnTo>
                  <a:cubicBezTo>
                    <a:pt x="469" y="3742"/>
                    <a:pt x="249" y="3867"/>
                    <a:pt x="0" y="3934"/>
                  </a:cubicBezTo>
                  <a:cubicBezTo>
                    <a:pt x="19" y="3962"/>
                    <a:pt x="58" y="3981"/>
                    <a:pt x="96" y="3981"/>
                  </a:cubicBezTo>
                  <a:lnTo>
                    <a:pt x="373" y="3981"/>
                  </a:lnTo>
                  <a:cubicBezTo>
                    <a:pt x="766" y="3981"/>
                    <a:pt x="1129" y="3828"/>
                    <a:pt x="1417" y="3570"/>
                  </a:cubicBezTo>
                  <a:lnTo>
                    <a:pt x="5053" y="125"/>
                  </a:lnTo>
                  <a:cubicBezTo>
                    <a:pt x="5092" y="77"/>
                    <a:pt x="5063" y="0"/>
                    <a:pt x="5005" y="0"/>
                  </a:cubicBezTo>
                  <a:close/>
                </a:path>
              </a:pathLst>
            </a:custGeom>
            <a:solidFill>
              <a:srgbClr val="748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Google Shape;42285;p145">
              <a:extLst>
                <a:ext uri="{FF2B5EF4-FFF2-40B4-BE49-F238E27FC236}">
                  <a16:creationId xmlns:a16="http://schemas.microsoft.com/office/drawing/2014/main" id="{FF35737A-D418-431B-99B6-2B37839AD0B8}"/>
                </a:ext>
              </a:extLst>
            </p:cNvPr>
            <p:cNvSpPr/>
            <p:nvPr/>
          </p:nvSpPr>
          <p:spPr>
            <a:xfrm>
              <a:off x="4257525" y="1664819"/>
              <a:ext cx="17620" cy="4280"/>
            </a:xfrm>
            <a:custGeom>
              <a:avLst/>
              <a:gdLst/>
              <a:ahLst/>
              <a:cxnLst/>
              <a:rect l="l" t="t" r="r" b="b"/>
              <a:pathLst>
                <a:path w="671" h="163" extrusionOk="0">
                  <a:moveTo>
                    <a:pt x="0" y="0"/>
                  </a:moveTo>
                  <a:cubicBezTo>
                    <a:pt x="230" y="0"/>
                    <a:pt x="469" y="58"/>
                    <a:pt x="670" y="163"/>
                  </a:cubicBezTo>
                  <a:lnTo>
                    <a:pt x="670" y="0"/>
                  </a:lnTo>
                  <a:close/>
                </a:path>
              </a:pathLst>
            </a:custGeom>
            <a:solidFill>
              <a:srgbClr val="8C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Google Shape;42286;p145">
              <a:extLst>
                <a:ext uri="{FF2B5EF4-FFF2-40B4-BE49-F238E27FC236}">
                  <a16:creationId xmlns:a16="http://schemas.microsoft.com/office/drawing/2014/main" id="{9C42602A-387D-45AE-B9AF-665ABE9E8695}"/>
                </a:ext>
              </a:extLst>
            </p:cNvPr>
            <p:cNvSpPr/>
            <p:nvPr/>
          </p:nvSpPr>
          <p:spPr>
            <a:xfrm>
              <a:off x="4296731" y="1687666"/>
              <a:ext cx="31171" cy="19905"/>
            </a:xfrm>
            <a:custGeom>
              <a:avLst/>
              <a:gdLst/>
              <a:ahLst/>
              <a:cxnLst/>
              <a:rect l="l" t="t" r="r" b="b"/>
              <a:pathLst>
                <a:path w="1187" h="758" extrusionOk="0">
                  <a:moveTo>
                    <a:pt x="0" y="1"/>
                  </a:moveTo>
                  <a:lnTo>
                    <a:pt x="297" y="298"/>
                  </a:lnTo>
                  <a:cubicBezTo>
                    <a:pt x="383" y="393"/>
                    <a:pt x="440" y="518"/>
                    <a:pt x="431" y="652"/>
                  </a:cubicBezTo>
                  <a:cubicBezTo>
                    <a:pt x="431" y="709"/>
                    <a:pt x="393" y="757"/>
                    <a:pt x="335" y="757"/>
                  </a:cubicBezTo>
                  <a:lnTo>
                    <a:pt x="1091" y="757"/>
                  </a:lnTo>
                  <a:cubicBezTo>
                    <a:pt x="1139" y="757"/>
                    <a:pt x="1187" y="709"/>
                    <a:pt x="1187" y="652"/>
                  </a:cubicBezTo>
                  <a:cubicBezTo>
                    <a:pt x="1187" y="518"/>
                    <a:pt x="1139" y="393"/>
                    <a:pt x="1043" y="298"/>
                  </a:cubicBezTo>
                  <a:lnTo>
                    <a:pt x="756" y="1"/>
                  </a:lnTo>
                  <a:close/>
                </a:path>
              </a:pathLst>
            </a:custGeom>
            <a:solidFill>
              <a:srgbClr val="8C9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Google Shape;42287;p145">
              <a:extLst>
                <a:ext uri="{FF2B5EF4-FFF2-40B4-BE49-F238E27FC236}">
                  <a16:creationId xmlns:a16="http://schemas.microsoft.com/office/drawing/2014/main" id="{EECCB61B-95DA-4034-8B6A-DDB9272FBA82}"/>
                </a:ext>
              </a:extLst>
            </p:cNvPr>
            <p:cNvSpPr/>
            <p:nvPr/>
          </p:nvSpPr>
          <p:spPr>
            <a:xfrm>
              <a:off x="4275355" y="1664819"/>
              <a:ext cx="41254" cy="23135"/>
            </a:xfrm>
            <a:custGeom>
              <a:avLst/>
              <a:gdLst/>
              <a:ahLst/>
              <a:cxnLst/>
              <a:rect l="l" t="t" r="r" b="b"/>
              <a:pathLst>
                <a:path w="1571" h="881" extrusionOk="0">
                  <a:moveTo>
                    <a:pt x="1" y="0"/>
                  </a:moveTo>
                  <a:lnTo>
                    <a:pt x="1" y="498"/>
                  </a:lnTo>
                  <a:cubicBezTo>
                    <a:pt x="1" y="708"/>
                    <a:pt x="163" y="881"/>
                    <a:pt x="374" y="881"/>
                  </a:cubicBezTo>
                  <a:lnTo>
                    <a:pt x="1570" y="881"/>
                  </a:lnTo>
                  <a:lnTo>
                    <a:pt x="1140" y="440"/>
                  </a:lnTo>
                  <a:cubicBezTo>
                    <a:pt x="853" y="153"/>
                    <a:pt x="470" y="0"/>
                    <a:pt x="77" y="0"/>
                  </a:cubicBez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Google Shape;42288;p145">
              <a:extLst>
                <a:ext uri="{FF2B5EF4-FFF2-40B4-BE49-F238E27FC236}">
                  <a16:creationId xmlns:a16="http://schemas.microsoft.com/office/drawing/2014/main" id="{EDA396E8-49C1-422E-A859-E8773D5E9D5B}"/>
                </a:ext>
              </a:extLst>
            </p:cNvPr>
            <p:cNvSpPr/>
            <p:nvPr/>
          </p:nvSpPr>
          <p:spPr>
            <a:xfrm>
              <a:off x="4275119" y="1664819"/>
              <a:ext cx="41491" cy="23135"/>
            </a:xfrm>
            <a:custGeom>
              <a:avLst/>
              <a:gdLst/>
              <a:ahLst/>
              <a:cxnLst/>
              <a:rect l="l" t="t" r="r" b="b"/>
              <a:pathLst>
                <a:path w="1580" h="881" extrusionOk="0">
                  <a:moveTo>
                    <a:pt x="0" y="0"/>
                  </a:moveTo>
                  <a:lnTo>
                    <a:pt x="0" y="163"/>
                  </a:lnTo>
                  <a:cubicBezTo>
                    <a:pt x="144" y="230"/>
                    <a:pt x="278" y="325"/>
                    <a:pt x="393" y="440"/>
                  </a:cubicBezTo>
                  <a:lnTo>
                    <a:pt x="823" y="881"/>
                  </a:lnTo>
                  <a:lnTo>
                    <a:pt x="1579" y="881"/>
                  </a:lnTo>
                  <a:lnTo>
                    <a:pt x="1139" y="440"/>
                  </a:lnTo>
                  <a:cubicBezTo>
                    <a:pt x="862" y="153"/>
                    <a:pt x="479" y="0"/>
                    <a:pt x="86" y="0"/>
                  </a:cubicBez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9C72F4-062A-4382-8792-7BB301621B39}"/>
              </a:ext>
            </a:extLst>
          </p:cNvPr>
          <p:cNvSpPr txBox="1"/>
          <p:nvPr/>
        </p:nvSpPr>
        <p:spPr>
          <a:xfrm>
            <a:off x="3648896" y="2417861"/>
            <a:ext cx="2484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Спасибо за внимание!</a:t>
            </a:r>
          </a:p>
        </p:txBody>
      </p:sp>
      <p:pic>
        <p:nvPicPr>
          <p:cNvPr id="21" name="Google Shape;35418;p136">
            <a:extLst>
              <a:ext uri="{FF2B5EF4-FFF2-40B4-BE49-F238E27FC236}">
                <a16:creationId xmlns:a16="http://schemas.microsoft.com/office/drawing/2014/main" id="{FAA46004-B165-4623-BCA1-3F074ACBE9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1708" b="17967"/>
          <a:stretch/>
        </p:blipFill>
        <p:spPr>
          <a:xfrm>
            <a:off x="3672845" y="3618545"/>
            <a:ext cx="1796923" cy="12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uter Space and Galaxi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41A2A"/>
      </a:accent1>
      <a:accent2>
        <a:srgbClr val="708EC0"/>
      </a:accent2>
      <a:accent3>
        <a:srgbClr val="D4DCFF"/>
      </a:accent3>
      <a:accent4>
        <a:srgbClr val="E7A662"/>
      </a:accent4>
      <a:accent5>
        <a:srgbClr val="FFD69C"/>
      </a:accent5>
      <a:accent6>
        <a:srgbClr val="F1C9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</Words>
  <Application>Microsoft Office PowerPoint</Application>
  <PresentationFormat>Экран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Arial</vt:lpstr>
      <vt:lpstr>Big Shoulders Text</vt:lpstr>
      <vt:lpstr>Roboto</vt:lpstr>
      <vt:lpstr>Arial Black</vt:lpstr>
      <vt:lpstr>Proxima Nova Semibold</vt:lpstr>
      <vt:lpstr>Roboto Light</vt:lpstr>
      <vt:lpstr>Proxima Nova</vt:lpstr>
      <vt:lpstr>Outer Space and Galaxies by Slidesgo</vt:lpstr>
      <vt:lpstr>Slidesgo Final Pages</vt:lpstr>
      <vt:lpstr>«К звёздам!»</vt:lpstr>
      <vt:lpstr>Краткая суть и задумка проекта</vt:lpstr>
      <vt:lpstr>01</vt:lpstr>
      <vt:lpstr>Поиграем!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 звёздам!»</dc:title>
  <dc:creator>Kirill</dc:creator>
  <cp:lastModifiedBy>Kirill</cp:lastModifiedBy>
  <cp:revision>2</cp:revision>
  <dcterms:modified xsi:type="dcterms:W3CDTF">2024-01-17T17:32:00Z</dcterms:modified>
</cp:coreProperties>
</file>