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FE0AA5-49AA-4839-A657-6D68C9E0F3EE}">
  <a:tblStyle styleId="{89FE0AA5-49AA-4839-A657-6D68C9E0F3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11" Type="http://schemas.openxmlformats.org/officeDocument/2006/relationships/slide" Target="slides/slide5.xml"/><Relationship Id="rId22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21" Type="http://schemas.openxmlformats.org/officeDocument/2006/relationships/font" Target="fonts/Raleway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7af81025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7af81025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7af81025d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7af81025d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815d49d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815d49d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7af81025d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7af81025d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7af8102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7af8102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7af81025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7af81025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7af81025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7af81025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7af81025d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7af81025d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7af81025d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7af81025d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7af81025d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7af81025d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7af81025d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7af81025d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Исследование алгоритма Хаффмана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900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Подготовила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Андреева Алина 24КНТ-8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Итоговые средние значения</a:t>
            </a:r>
            <a:endParaRPr/>
          </a:p>
        </p:txBody>
      </p:sp>
      <p:graphicFrame>
        <p:nvGraphicFramePr>
          <p:cNvPr id="109" name="Google Shape;109;p22"/>
          <p:cNvGraphicFramePr/>
          <p:nvPr/>
        </p:nvGraphicFramePr>
        <p:xfrm>
          <a:off x="1857375" y="139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{89FE0AA5-49AA-4839-A657-6D68C9E0F3EE}</a:tableStyleId>
              </a:tblPr>
              <a:tblGrid>
                <a:gridCol w="1809750"/>
                <a:gridCol w="1809750"/>
                <a:gridCol w="1809750"/>
              </a:tblGrid>
              <a:tr h="82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Формат входного файла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Кол-во байтов сжатых в секунду (скорость сжатия)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Процент сжатия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.txt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2.86 байта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48.4%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82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.wav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2.37 байта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9.4%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.bmp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1.70 байта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8.8%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Вывод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Алгоритм Хаффмана эффективнее всего использовать на файлах формата .txt.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Это легко объясняется тем, что в текстах используется меньшее число символов и они чаще повторяются. Например, в произведении “Мертвые души” из 1 950 645 символов </a:t>
            </a:r>
            <a:r>
              <a:rPr lang="en"/>
              <a:t>уникальных </a:t>
            </a:r>
            <a:r>
              <a:rPr lang="en"/>
              <a:t>всего 139, тогда как в других типах данных встречаются все 256 и они распределены более равномерно.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Из-за меньшего количества уникальных символов дерево </a:t>
            </a:r>
            <a:r>
              <a:rPr lang="en"/>
              <a:t>имеет меньшую глубину, </a:t>
            </a:r>
            <a:r>
              <a:rPr lang="en"/>
              <a:t>что увеличивает скорость его построения и уменьшает размер файла.</a:t>
            </a:r>
            <a:br>
              <a:rPr lang="en"/>
            </a:br>
            <a:r>
              <a:rPr lang="en"/>
              <a:t>А из-за распространенности некоторых букв алфавита, они будут иметь код меньшей длины, что тоже снижает общ</a:t>
            </a:r>
            <a:r>
              <a:rPr lang="en"/>
              <a:t>ий размер сжатого файла.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207875"/>
            <a:ext cx="85206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Эффективность и время сжатия других форматов зависит от однообразности их данных (цветов или звуков). Возьмем два .bmp файла размера 50 МБ: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38" y="1140575"/>
            <a:ext cx="2806575" cy="283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263" y="1140575"/>
            <a:ext cx="4217726" cy="283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718013" y="4186225"/>
            <a:ext cx="2892000" cy="738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Сжатие: 41.8%</a:t>
            </a:r>
            <a:b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Скорость сжатия: 3.1 Б/сек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4208288" y="4186225"/>
            <a:ext cx="4217700" cy="738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Сжатие 1.3%</a:t>
            </a:r>
            <a:b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Скорость сжатия: 1.9 Б/сек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 стресс-тестов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{89FE0AA5-49AA-4839-A657-6D68C9E0F3EE}</a:tableStyleId>
              </a:tblPr>
              <a:tblGrid>
                <a:gridCol w="761700"/>
                <a:gridCol w="2082750"/>
                <a:gridCol w="1338925"/>
                <a:gridCol w="1836975"/>
                <a:gridCol w="1426275"/>
                <a:gridCol w="1697400"/>
              </a:tblGrid>
              <a:tr h="9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№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Название теста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Входные данные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Ожидаемый результат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Статус (кодирование)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Статус (декодирование)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Работа с .wav файлами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.wav файл размером 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1 102 Кб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Сжатие и разжатие без изменения данных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Работа с .txt файлами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.txt файл размером </a:t>
                      </a:r>
                      <a:br>
                        <a:rPr lang="en"/>
                      </a:br>
                      <a:r>
                        <a:rPr lang="en"/>
                        <a:t>1 508 Кб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Сжатие и разжатие без изменения данных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Работа с .bmp файлами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.bmp файл размером 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905 Кб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Сжатие и разжатие без изменения данных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Ввод неверного имени файла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Сообщение об ошибке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{89FE0AA5-49AA-4839-A657-6D68C9E0F3EE}</a:tableStyleId>
              </a:tblPr>
              <a:tblGrid>
                <a:gridCol w="761700"/>
                <a:gridCol w="2082750"/>
                <a:gridCol w="1338925"/>
                <a:gridCol w="1836975"/>
                <a:gridCol w="1426275"/>
                <a:gridCol w="1697400"/>
              </a:tblGrid>
              <a:tr h="89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№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Название теста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Входные данные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Ожидаемый результат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Статус (кодирование)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Статус (декодирование)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4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Работа с большим объемом данных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.wav файл размером 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122 Мб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Сжатие и разжатие меньше чем за минуту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br>
                        <a:rPr lang="en"/>
                      </a:br>
                      <a:r>
                        <a:rPr lang="en"/>
                        <a:t>(28 секунд)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br>
                        <a:rPr lang="en"/>
                      </a:br>
                      <a:r>
                        <a:rPr lang="en"/>
                        <a:t>(57 секунд)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4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Пустой файл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Пустой .txt файл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Сообщение об ошибке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4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На разжатие подан файл не расширения .hfs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.txt файл размером 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1 508 Кб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Сообщение об ошибке при попытке декодирования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Файл, состоящий из повторяющегося символа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.txt файл состоящий из ‘1’*100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Сжатие и разжатие без изменения данных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УСПЕШНО!!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85875" y="1098325"/>
            <a:ext cx="8183700" cy="14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Эффективность сжатия файлов различных форматов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Теория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Эффективность алгоритма Хаффмана напрямую зависит от количества уникальных символов (байтов) в файле. Одинаковым символам присваивают один и тот же двоичный код, тем самым уменьшая размер файла. Причем чем чаще встречается символ, тем короче его код.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Но для правильного декодирования также приходится хранить ключ, который немного увеличивает размер сжатого файла. Таким образом, файлы уже сжатых форматов (например, jpeg и png) наоборот будут увеличены в размере.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Рассмотрим реальный процент сжатия на файлах разного формата и размера.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Эффективность сжатия формата .wav</a:t>
            </a:r>
            <a:endParaRPr/>
          </a:p>
        </p:txBody>
      </p:sp>
      <p:pic>
        <p:nvPicPr>
          <p:cNvPr id="91" name="Google Shape;91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0" y="1162025"/>
            <a:ext cx="6097479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Эффективность сжатия формата</a:t>
            </a:r>
            <a:r>
              <a:rPr lang="en"/>
              <a:t> .bmp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0" y="1186000"/>
            <a:ext cx="6097479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Эффективность сжатия формата</a:t>
            </a:r>
            <a:r>
              <a:rPr lang="en"/>
              <a:t> .txt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63" y="1185525"/>
            <a:ext cx="6097479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