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aleway" panose="020B0604020202020204" pitchFamily="2" charset="-52"/>
      <p:regular r:id="rId14"/>
      <p:bold r:id="rId15"/>
      <p:italic r:id="rId16"/>
      <p:boldItalic r:id="rId17"/>
    </p:embeddedFont>
    <p:embeddedFont>
      <p:font typeface="Source Sans Pro" panose="020B0503030403020204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C82B5E-6D9D-424B-9A40-26C975ACC433}">
  <a:tblStyle styleId="{04C82B5E-6D9D-424B-9A40-26C975ACC4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8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7af81025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7af81025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7af81025d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7af81025d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7af81025d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7af81025d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7af8102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7af8102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7af81025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7af81025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7af81025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7af81025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7af81025d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7af81025d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7af81025d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7af81025d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7af81025d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7af81025d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7af81025d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7af81025d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Исследование алгоритма Хаффмана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11700" y="3900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Подготовила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Андреева Алина 24КНТ-8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Итоговые средние значения</a:t>
            </a:r>
            <a:endParaRPr/>
          </a:p>
        </p:txBody>
      </p:sp>
      <p:graphicFrame>
        <p:nvGraphicFramePr>
          <p:cNvPr id="109" name="Google Shape;109;p22"/>
          <p:cNvGraphicFramePr/>
          <p:nvPr/>
        </p:nvGraphicFramePr>
        <p:xfrm>
          <a:off x="1857375" y="1398150"/>
          <a:ext cx="5429250" cy="3311400"/>
        </p:xfrm>
        <a:graphic>
          <a:graphicData uri="http://schemas.openxmlformats.org/drawingml/2006/table">
            <a:tbl>
              <a:tblPr>
                <a:noFill/>
                <a:tableStyleId>{04C82B5E-6D9D-424B-9A40-26C975ACC433}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Формат входного файла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Кол-во байтов сжатых в секунду (скорость сжатия)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Процент сжатия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.txt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2.86 байта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48.4%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.wav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2.37 байта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9.4%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.bmp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1.70 байта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8.8%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317206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Вывод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03314"/>
            <a:ext cx="85206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Алгоритм Хаффмана эффективнее всего использовать на файлах формата .txt.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Это легко объясняется тем, что в текстах используется меньшее число символов и они чаще повторяются. Например, в произведении “Мертвые души” из 1 950 645 символов уникальных всего 139.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Из-за меньшего количества уникальных символов дерево имеет меньшую глубину, что увеличивает скорость его построения и уменьшает размер файла.</a:t>
            </a:r>
            <a:br>
              <a:rPr lang="en" dirty="0"/>
            </a:br>
            <a:r>
              <a:rPr lang="en" dirty="0"/>
              <a:t>А из-за распространенности некоторых букв алфавита, они будут иметь код меньшей длины, что тоже снижает общий размер сжатого файла.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 стресс-тестов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5"/>
          <p:cNvGraphicFramePr/>
          <p:nvPr/>
        </p:nvGraphicFramePr>
        <p:xfrm>
          <a:off x="0" y="0"/>
          <a:ext cx="9144025" cy="5143500"/>
        </p:xfrm>
        <a:graphic>
          <a:graphicData uri="http://schemas.openxmlformats.org/drawingml/2006/table">
            <a:tbl>
              <a:tblPr>
                <a:noFill/>
                <a:tableStyleId>{04C82B5E-6D9D-424B-9A40-26C975ACC433}</a:tableStyleId>
              </a:tblPr>
              <a:tblGrid>
                <a:gridCol w="76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№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Название теста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Входные данные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Ожидаемый результат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Статус (кодирование)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Статус (декодирование)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Работа с .wav файлами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.wav файл размером 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1 102 Кб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Сжатие и разжатие без изменения данных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Работа с .txt файлами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.txt файл размером </a:t>
                      </a:r>
                      <a:br>
                        <a:rPr lang="en"/>
                      </a:br>
                      <a:r>
                        <a:rPr lang="en"/>
                        <a:t>1 508 Кб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Сжатие и разжатие без изменения данных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Работа с .bmp файлами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.bmp файл размером 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905 Кб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Сжатие и разжатие без изменения данных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Ввод неверного имени файла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Сообщение об ошибке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6"/>
          <p:cNvGraphicFramePr/>
          <p:nvPr/>
        </p:nvGraphicFramePr>
        <p:xfrm>
          <a:off x="0" y="0"/>
          <a:ext cx="9144025" cy="5153130"/>
        </p:xfrm>
        <a:graphic>
          <a:graphicData uri="http://schemas.openxmlformats.org/drawingml/2006/table">
            <a:tbl>
              <a:tblPr>
                <a:noFill/>
                <a:tableStyleId>{04C82B5E-6D9D-424B-9A40-26C975ACC433}</a:tableStyleId>
              </a:tblPr>
              <a:tblGrid>
                <a:gridCol w="76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№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Название теста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Входные данные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Ожидаемый результат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Статус (кодирование)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Статус (декодирование)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Работа с большим объемом данных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.wav файл размером 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122 Мб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Сжатие и разжатие меньше чем за минуту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br>
                        <a:rPr lang="en"/>
                      </a:br>
                      <a:r>
                        <a:rPr lang="en"/>
                        <a:t>(28 секунд)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br>
                        <a:rPr lang="en"/>
                      </a:br>
                      <a:r>
                        <a:rPr lang="en"/>
                        <a:t>(57 секунд)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Пустой файл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Пустой .txt файл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Сообщение об ошибке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На разжатие подан файл не расширения .hfs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.txt файл размером 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1 508 Кб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Сообщение об ошибке при попытке декодирования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Файл, состоящий из повторяющегося символа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.txt файл состоящий из ‘1’*100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Сжатие и разжатие без изменения данных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Успешно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Сообщение об ошибке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85875" y="1098325"/>
            <a:ext cx="8183700" cy="14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Эффективность сжатия файлов различных форматов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Теория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Эффективность алгоритма Хаффмана напрямую зависит от количества уникальных символов (байтов) в файле. Одинаковым символам присваивают один и тот же двоичный код, тем самым уменьшая размер файла. Причем чем чаще встречается символ, тем короче его код.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Но для правильного декодирования также приходится хранить ключ, который немного увеличивает размер сжатого файла. Таким образом, файлы уже сжатых форматов (например, jpeg и png) наоборот будут увеличены в размере.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Рассмотрим реальный процент сжатия на файлах разного формата и размера.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Эффективность сжатия формата .wav</a:t>
            </a:r>
            <a:endParaRPr/>
          </a:p>
        </p:txBody>
      </p:sp>
      <p:pic>
        <p:nvPicPr>
          <p:cNvPr id="91" name="Google Shape;91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0" y="1162025"/>
            <a:ext cx="6097479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Эффективность сжатия формата .bmp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0" y="1186000"/>
            <a:ext cx="6097479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Эффективность сжатия формата .txt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63" y="1185525"/>
            <a:ext cx="6097479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Экран (16:9)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Raleway</vt:lpstr>
      <vt:lpstr>Source Sans Pro</vt:lpstr>
      <vt:lpstr>Arial</vt:lpstr>
      <vt:lpstr>Plum</vt:lpstr>
      <vt:lpstr>Исследование алгоритма Хаффмана</vt:lpstr>
      <vt:lpstr>Лог стресс-тестов</vt:lpstr>
      <vt:lpstr>Презентация PowerPoint</vt:lpstr>
      <vt:lpstr>Презентация PowerPoint</vt:lpstr>
      <vt:lpstr>Эффективность сжатия файлов различных форматов</vt:lpstr>
      <vt:lpstr>Теория</vt:lpstr>
      <vt:lpstr>Эффективность сжатия формата .wav</vt:lpstr>
      <vt:lpstr>Эффективность сжатия формата .bmp</vt:lpstr>
      <vt:lpstr>Эффективность сжатия формата .txt</vt:lpstr>
      <vt:lpstr>Итоговые средние значения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алгоритма Хаффмана</dc:title>
  <cp:lastModifiedBy>Фрогги</cp:lastModifiedBy>
  <cp:revision>1</cp:revision>
  <dcterms:modified xsi:type="dcterms:W3CDTF">2025-02-20T16:02:07Z</dcterms:modified>
</cp:coreProperties>
</file>