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C69A1-4C02-4DAF-AA24-551239974BB8}" v="700" dt="2021-04-20T15:49:37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Проект "NEWS"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подготовил Гулевский Кирилл Валентинович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092BD-74FF-482C-A80D-C6D0FA3D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Главное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D5DB9-664F-42E4-B399-8D5D4DCB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Мой проект это сайт новостей, где можно увидеть самую актуальную информацию.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B02BD90-A12D-4472-A0B3-CB6C3C35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2" y="2624818"/>
            <a:ext cx="9753599" cy="40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26E88-B4B2-4ADA-AD78-860E7D46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Использовалось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0B463-7F67-4FBF-87B6-7206CF80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 моём проекте использовалось 4 </a:t>
            </a:r>
            <a:r>
              <a:rPr lang="ru-RU" dirty="0" err="1">
                <a:cs typeface="Calibri"/>
              </a:rPr>
              <a:t>python</a:t>
            </a:r>
            <a:r>
              <a:rPr lang="ru-RU" dirty="0">
                <a:cs typeface="Calibri"/>
              </a:rPr>
              <a:t> файла и 4 </a:t>
            </a:r>
            <a:r>
              <a:rPr lang="ru-RU" dirty="0" err="1">
                <a:cs typeface="Calibri"/>
              </a:rPr>
              <a:t>html</a:t>
            </a:r>
            <a:r>
              <a:rPr lang="ru-RU" dirty="0">
                <a:cs typeface="Calibri"/>
              </a:rPr>
              <a:t> файла. Также были использованы база данных, библиотеки для роботы с </a:t>
            </a:r>
            <a:r>
              <a:rPr lang="ru-RU" dirty="0" err="1">
                <a:cs typeface="Calibri"/>
              </a:rPr>
              <a:t>бд</a:t>
            </a:r>
            <a:r>
              <a:rPr lang="ru-RU" dirty="0">
                <a:cs typeface="Calibri"/>
              </a:rPr>
              <a:t> и т. д. 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46C8A2A-F9C1-4B54-A3E8-FAA6FA0B6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157531"/>
            <a:ext cx="9971312" cy="33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1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2BA9B-7405-4B0B-9302-E74859A6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BC3849-16F8-4B92-ACEE-D6853080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340"/>
            <a:ext cx="10515600" cy="3469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Целью проекта являлось упростить пользователям всемирной паутины искать интересную информацию в интернете. Мой сайт полностью справляется с поставленной задачей.</a:t>
            </a:r>
          </a:p>
          <a:p>
            <a:r>
              <a:rPr lang="ru-RU" dirty="0">
                <a:cs typeface="Calibri"/>
              </a:rPr>
              <a:t>Также в проекте есть регистрация пользователя перед попаданием на сайт.</a:t>
            </a:r>
          </a:p>
        </p:txBody>
      </p:sp>
      <p:pic>
        <p:nvPicPr>
          <p:cNvPr id="4" name="Рисунок 4" descr="Изображение выглядит как текст, снимок экран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C1379F25-A8E5-4B70-8500-841F6C31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7" y="3430361"/>
            <a:ext cx="6836227" cy="31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D21FC-DDB1-46AF-88B5-0A1CC0BB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                    Спасибо за внимание!</a:t>
            </a:r>
            <a:endParaRPr lang="ru-RU" dirty="0"/>
          </a:p>
        </p:txBody>
      </p:sp>
      <p:pic>
        <p:nvPicPr>
          <p:cNvPr id="4" name="Рисунок 4" descr="Изображение выглядит как кот, контейнер, корзи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16226CEB-456D-4C14-9491-75087BCE9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730" y="1553483"/>
            <a:ext cx="8594998" cy="4764994"/>
          </a:xfrm>
        </p:spPr>
      </p:pic>
    </p:spTree>
    <p:extLst>
      <p:ext uri="{BB962C8B-B14F-4D97-AF65-F5344CB8AC3E}">
        <p14:creationId xmlns:p14="http://schemas.microsoft.com/office/powerpoint/2010/main" val="7936277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Проект "NEWS"</vt:lpstr>
      <vt:lpstr>Главное</vt:lpstr>
      <vt:lpstr>Использовалось</vt:lpstr>
      <vt:lpstr>Задачи</vt:lpstr>
      <vt:lpstr>                   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79</cp:revision>
  <dcterms:created xsi:type="dcterms:W3CDTF">2021-04-20T15:23:55Z</dcterms:created>
  <dcterms:modified xsi:type="dcterms:W3CDTF">2021-04-20T15:51:03Z</dcterms:modified>
</cp:coreProperties>
</file>