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62" r:id="rId5"/>
    <p:sldId id="263" r:id="rId6"/>
    <p:sldId id="269" r:id="rId7"/>
    <p:sldId id="264" r:id="rId8"/>
    <p:sldId id="265" r:id="rId9"/>
    <p:sldId id="266" r:id="rId10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74" d="100"/>
          <a:sy n="74" d="100"/>
        </p:scale>
        <p:origin x="115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0"/>
            <a:ext cx="5868144" cy="1152128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575" y="1355840"/>
            <a:ext cx="6192688" cy="1152128"/>
          </a:xfrm>
        </p:spPr>
        <p:txBody>
          <a:bodyPr>
            <a:noAutofit/>
          </a:bodyPr>
          <a:lstStyle/>
          <a:p>
            <a:r>
              <a:rPr lang="ru-RU" b="0" dirty="0">
                <a:effectLst/>
              </a:rPr>
              <a:t>Платформа доставки еды </a:t>
            </a:r>
            <a:r>
              <a:rPr lang="en-AU" dirty="0" err="1">
                <a:effectLst/>
              </a:rPr>
              <a:t>Smak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0444" y="116632"/>
            <a:ext cx="918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cap="all" dirty="0"/>
              <a:t>МИНИСТЕРСТВО ОБРАЗОВАНИЯ и науки РЕСПУБЛИКИ БАШКОРТОСТАН</a:t>
            </a:r>
            <a:endParaRPr lang="ru-RU" dirty="0"/>
          </a:p>
          <a:p>
            <a:pPr algn="ctr"/>
            <a:r>
              <a:rPr lang="ru-RU" cap="all" dirty="0"/>
              <a:t>Государственное автономное ПРОФЕССИОНАЛЬНОЕ ОБРАЗОВАТЕЛЬНОЕ УЧРЕЖДЕНИЕ </a:t>
            </a:r>
            <a:endParaRPr lang="ru-RU" dirty="0"/>
          </a:p>
          <a:p>
            <a:pPr algn="ctr"/>
            <a:r>
              <a:rPr lang="ru-RU" dirty="0"/>
              <a:t>УФИМСКИЙ КОЛЛЕДЖ СТАТИСТИКИ, ИНФОРМАТИКИ И ВЫЧИСЛИТЕЛЬНОЙ ТЕХНИКИ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93222" y="609329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 студент группы 20ВЕБ-1</a:t>
            </a:r>
          </a:p>
          <a:p>
            <a:pPr algn="r"/>
            <a:r>
              <a:rPr lang="ru-RU" dirty="0" smtClean="0"/>
              <a:t>Тихонов Кирилл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628800"/>
            <a:ext cx="9252520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/>
              <a:t>Входная информация</a:t>
            </a:r>
          </a:p>
          <a:p>
            <a:r>
              <a:rPr lang="ru-RU" sz="4800" dirty="0" smtClean="0"/>
              <a:t>Информация о заведениях</a:t>
            </a:r>
          </a:p>
          <a:p>
            <a:r>
              <a:rPr lang="ru-RU" sz="4800" dirty="0" smtClean="0"/>
              <a:t>Информация о товарах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7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2088232"/>
          </a:xfrm>
        </p:spPr>
        <p:txBody>
          <a:bodyPr/>
          <a:lstStyle/>
          <a:p>
            <a:pPr marL="0" indent="0">
              <a:buNone/>
            </a:pPr>
            <a:r>
              <a:rPr lang="ru-RU" sz="5400" dirty="0" smtClean="0"/>
              <a:t>Выходная </a:t>
            </a:r>
            <a:r>
              <a:rPr lang="ru-RU" sz="5400" dirty="0"/>
              <a:t>информация</a:t>
            </a:r>
          </a:p>
          <a:p>
            <a:r>
              <a:rPr lang="ru-RU" sz="5400" dirty="0" smtClean="0"/>
              <a:t>Заказ клиента</a:t>
            </a:r>
            <a:endParaRPr lang="ru-RU" sz="54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1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прецендентов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060848"/>
            <a:ext cx="7632848" cy="38884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>
                <a:effectLst/>
              </a:rPr>
              <a:t>Логическое (</a:t>
            </a:r>
            <a:r>
              <a:rPr lang="ru-RU" dirty="0" err="1">
                <a:effectLst/>
              </a:rPr>
              <a:t>даталогическое</a:t>
            </a:r>
            <a:r>
              <a:rPr lang="ru-RU" dirty="0">
                <a:effectLst/>
              </a:rPr>
              <a:t>) проектирование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916832"/>
            <a:ext cx="8144222" cy="403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24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HTML – </a:t>
            </a:r>
            <a:r>
              <a:rPr lang="ru-RU" dirty="0" smtClean="0"/>
              <a:t>Основа верстки сайта</a:t>
            </a:r>
          </a:p>
          <a:p>
            <a:r>
              <a:rPr lang="en-AU" dirty="0" smtClean="0"/>
              <a:t>CSS – </a:t>
            </a:r>
            <a:r>
              <a:rPr lang="ru-RU" dirty="0" smtClean="0"/>
              <a:t>Стили сайта</a:t>
            </a:r>
          </a:p>
          <a:p>
            <a:r>
              <a:rPr lang="en-AU" dirty="0" err="1" smtClean="0"/>
              <a:t>Laravel</a:t>
            </a:r>
            <a:r>
              <a:rPr lang="en-AU" dirty="0" smtClean="0"/>
              <a:t> – </a:t>
            </a:r>
            <a:r>
              <a:rPr lang="ru-RU" dirty="0" smtClean="0"/>
              <a:t>Основной функционал сайта</a:t>
            </a:r>
          </a:p>
          <a:p>
            <a:r>
              <a:rPr lang="en-AU" dirty="0" smtClean="0"/>
              <a:t>JS –</a:t>
            </a:r>
            <a:r>
              <a:rPr lang="ru-RU" dirty="0" smtClean="0"/>
              <a:t> Клиентская часть функционала сайта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16632"/>
            <a:ext cx="8640960" cy="115089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 ВЕБ-ПРИЛОЖЕНИЯ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8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сайта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2204864"/>
            <a:ext cx="3249323" cy="32102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03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Физическая 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178" y="1989138"/>
            <a:ext cx="4790102" cy="4392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31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044825"/>
            <a:ext cx="5722913" cy="136207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6416" y="5013176"/>
            <a:ext cx="5722913" cy="1500187"/>
          </a:xfrm>
        </p:spPr>
        <p:txBody>
          <a:bodyPr>
            <a:normAutofit/>
          </a:bodyPr>
          <a:lstStyle/>
          <a:p>
            <a:r>
              <a:rPr lang="ru-RU" sz="800" dirty="0" smtClean="0"/>
              <a:t>Я немного устал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9576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4698ea3285c9131736288336b2e813f43b2"/>
</p:tagLst>
</file>

<file path=ppt/theme/theme1.xml><?xml version="1.0" encoding="utf-8"?>
<a:theme xmlns:a="http://schemas.openxmlformats.org/drawingml/2006/main" name="Тема Office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103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Платформа доставки еды Smak</vt:lpstr>
      <vt:lpstr>Входная информация</vt:lpstr>
      <vt:lpstr>Выходная информация</vt:lpstr>
      <vt:lpstr>Диаграмма прецендентов</vt:lpstr>
      <vt:lpstr>Логическое (даталогическое) проектирование</vt:lpstr>
      <vt:lpstr>ИСПОЛЬЗУЕМЫЕ СРЕДСТВА РАЗРАБОТКИ ВЕБ-ПРИЛОЖЕНИЯ</vt:lpstr>
      <vt:lpstr>Карта сайта</vt:lpstr>
      <vt:lpstr>Физическая модель базы данных</vt:lpstr>
      <vt:lpstr>СПАСИБО ЗА ВНИМАНИЕ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 развития</dc:title>
  <dc:creator>obstinate</dc:creator>
  <dc:description>Шаблон презентации с сайта https://presentation-creation.ru/</dc:description>
  <cp:lastModifiedBy>Кирилл</cp:lastModifiedBy>
  <cp:revision>1213</cp:revision>
  <dcterms:created xsi:type="dcterms:W3CDTF">2018-02-25T09:09:03Z</dcterms:created>
  <dcterms:modified xsi:type="dcterms:W3CDTF">2023-12-19T04:58:03Z</dcterms:modified>
</cp:coreProperties>
</file>