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449" autoAdjust="0"/>
  </p:normalViewPr>
  <p:slideViewPr>
    <p:cSldViewPr snapToGrid="0">
      <p:cViewPr>
        <p:scale>
          <a:sx n="75" d="100"/>
          <a:sy n="75" d="100"/>
        </p:scale>
        <p:origin x="1896" y="906"/>
      </p:cViewPr>
      <p:guideLst/>
    </p:cSldViewPr>
  </p:slideViewPr>
  <p:outlineViewPr>
    <p:cViewPr>
      <p:scale>
        <a:sx n="66" d="100"/>
        <a:sy n="66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9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AE581-128E-4CBB-90F2-1743285D3E5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032DF-8643-4213-8D65-1312E75AB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09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7032DF-8643-4213-8D65-1312E75AB2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1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510B2-3D36-E8DD-E3B3-8E532CC94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646244-ACC5-1F81-ADA8-03865DBBF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4BC182-C4F1-13FC-46ED-C8AE656A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E737-63C7-4464-B7CE-D4BC70AB10F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3B78FA-1379-399C-19FC-250FB13DC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792189-EC0A-081B-5555-BC6276E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0F4-FB64-4319-B42D-D4357FC7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5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49A-48ED-7816-CB7F-B8D86C72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1C388D-E32F-8A5C-E400-B669B4423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B76F46-2071-CBF4-F31E-4AAC105A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E737-63C7-4464-B7CE-D4BC70AB10F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43BB15-2CA5-2B1D-DBDC-93965B535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071A3B-ECDF-5761-214F-7066BCFB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0F4-FB64-4319-B42D-D4357FC7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56F18D3-9102-4746-1B9E-33448805F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882D1A2-94AD-8174-4C60-D01693661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08E49B-35ED-DD9B-054A-2EC4E9BE1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E737-63C7-4464-B7CE-D4BC70AB10F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9456CC-EE92-2852-525E-A7D8F1C6D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7262BD-4517-1670-3055-3B7F459B8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0F4-FB64-4319-B42D-D4357FC7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7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D621C3-4464-5A4E-B00A-0A29502AA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620B49-FCFE-9B46-922C-C9267AA04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945607-A920-576A-F863-1CDE2BC5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E737-63C7-4464-B7CE-D4BC70AB10F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D596D4-A418-E11C-FE8B-8FF8CF893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39E283-DE65-FF55-1638-22208073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0F4-FB64-4319-B42D-D4357FC7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8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99496-2775-7EC1-9117-94F8451F3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BA918C-4B5C-41D2-D625-75A2759F4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4009D9-33DB-6C27-601F-E4763E354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E737-63C7-4464-B7CE-D4BC70AB10F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D8A1C1-99B3-8F31-F608-3EC49059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AFC977-9301-2293-7A74-EF18055B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0F4-FB64-4319-B42D-D4357FC7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14932-5150-E7BC-8BCC-E660E44B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BEF7BC-7E18-4B50-20E6-421DC1749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065908-AE5D-1F8A-733D-FD24EF994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79D9F4-3FE4-D891-B11C-675B4E0A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E737-63C7-4464-B7CE-D4BC70AB10F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573DF0-DD21-9DE6-03E6-9B66E623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83CD2A-5A8B-EE0F-8770-A0DAD25F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0F4-FB64-4319-B42D-D4357FC7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8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E8B0D-3429-671E-76C0-AC25D875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307622-005A-6E4A-29F2-ED99D5790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004FC2-0994-3852-1768-F201F23E8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A94084-04A4-E61A-FA6C-218968C61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56A135-E9E9-62FA-55C6-C95A86F08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38D1314-484E-4815-FC80-DE201964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E737-63C7-4464-B7CE-D4BC70AB10F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6F0153-4E55-BA1F-9411-54414DBBA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21B2E8-E108-90D5-07E1-FE2AC60A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0F4-FB64-4319-B42D-D4357FC7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986A0-4515-B7AE-2607-52A323A2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C575FB2-94BB-8247-480E-D4F7206F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E737-63C7-4464-B7CE-D4BC70AB10F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09A679-ACF2-7718-7A72-96EAA4755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57A076-D3ED-A719-3677-243CD52A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0F4-FB64-4319-B42D-D4357FC7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6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670C0C-7AF7-BC45-998B-6E3C3099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E737-63C7-4464-B7CE-D4BC70AB10F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DE2D7A-E009-2C58-3F00-6D35D99CD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753A83-CCC5-9336-D12A-E543FD82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0F4-FB64-4319-B42D-D4357FC7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640A84-05F4-0239-A634-5B86F5C7F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523B3A-2E15-B797-7C0E-34414E1A8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D276BD-D1EE-5D0B-2E26-E5EA5D5C3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C78477-8ECA-18E1-7528-EA790BAE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E737-63C7-4464-B7CE-D4BC70AB10F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DCF81A-3242-4022-9163-A1573E57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DFEA88-A43F-ACE5-204F-E1C8351F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0F4-FB64-4319-B42D-D4357FC7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96705B-C520-FFCE-EC7E-343A7400D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95ABF7-E30F-929F-B36A-669C43353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0B50C8-E665-78F7-140F-FD7FD7B3E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F08E1C-D308-C4B2-E5CB-2C6D647C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9E737-63C7-4464-B7CE-D4BC70AB10F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3BEA2A-7998-C9B0-4FA4-ADDEB456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792BA3-2EFE-AA7D-BEC8-A1AE774E2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B00F4-FB64-4319-B42D-D4357FC7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6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FC07F-2C89-903D-7E47-69E4BD47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6E66A6-362E-3730-FF76-ECB2E40EC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052C12-C25A-6EDB-3D74-5722C37E8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9E737-63C7-4464-B7CE-D4BC70AB10F4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EDAFB6-44B3-B77C-0F42-2F9831E4C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F782A3-E746-B406-9884-56657C463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B00F4-FB64-4319-B42D-D4357FC7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08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09ED3-1D94-D037-E1DD-231B28EEE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94657" y="1439863"/>
            <a:ext cx="9144000" cy="2387600"/>
          </a:xfrm>
        </p:spPr>
        <p:txBody>
          <a:bodyPr/>
          <a:lstStyle/>
          <a:p>
            <a:r>
              <a:rPr lang="ru-RU" dirty="0">
                <a:latin typeface="HSE Sans" panose="02000000000000000000" pitchFamily="50" charset="0"/>
              </a:rPr>
              <a:t>Тестирование с</a:t>
            </a:r>
            <a:endParaRPr lang="en-US" dirty="0">
              <a:latin typeface="HSE Sans" panose="02000000000000000000" pitchFamily="50" charset="0"/>
            </a:endParaRPr>
          </a:p>
        </p:txBody>
      </p:sp>
      <p:pic>
        <p:nvPicPr>
          <p:cNvPr id="1028" name="Picture 4" descr="Pytest - Testmo Integrations">
            <a:extLst>
              <a:ext uri="{FF2B5EF4-FFF2-40B4-BE49-F238E27FC236}">
                <a16:creationId xmlns:a16="http://schemas.microsoft.com/office/drawing/2014/main" id="{605BEDB6-D643-F466-D3BF-84C18A6A5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570" y="2732088"/>
            <a:ext cx="38100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59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544FC8-DEAD-54D2-0DA6-8E941659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курса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292E15-12F8-0314-2BA4-3CC71F1EE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43600" cy="4351338"/>
          </a:xfrm>
        </p:spPr>
        <p:txBody>
          <a:bodyPr/>
          <a:lstStyle/>
          <a:p>
            <a:r>
              <a:rPr lang="ru-RU" dirty="0"/>
              <a:t>Конфигурация</a:t>
            </a:r>
            <a:r>
              <a:rPr lang="en-US" dirty="0"/>
              <a:t> </a:t>
            </a:r>
            <a:r>
              <a:rPr lang="en-US" dirty="0" err="1"/>
              <a:t>pytest</a:t>
            </a:r>
            <a:endParaRPr lang="ru-RU" dirty="0"/>
          </a:p>
          <a:p>
            <a:r>
              <a:rPr lang="ru-RU" dirty="0"/>
              <a:t>Полезные флаги при запуске тестов</a:t>
            </a:r>
          </a:p>
          <a:p>
            <a:r>
              <a:rPr lang="ru-RU" dirty="0"/>
              <a:t>Юнит и интеграционные тесты</a:t>
            </a:r>
            <a:endParaRPr lang="en-US" dirty="0"/>
          </a:p>
          <a:p>
            <a:r>
              <a:rPr lang="ru-RU" dirty="0" err="1"/>
              <a:t>Фикстуры</a:t>
            </a:r>
            <a:endParaRPr lang="ru-RU" dirty="0"/>
          </a:p>
          <a:p>
            <a:r>
              <a:rPr lang="ru-RU" dirty="0" err="1"/>
              <a:t>Моки</a:t>
            </a:r>
            <a:endParaRPr lang="ru-RU" dirty="0"/>
          </a:p>
          <a:p>
            <a:r>
              <a:rPr lang="ru-RU" dirty="0"/>
              <a:t>Асинхронные тесты</a:t>
            </a:r>
          </a:p>
          <a:p>
            <a:r>
              <a:rPr lang="ru-RU" dirty="0"/>
              <a:t>Тестирование </a:t>
            </a:r>
            <a:r>
              <a:rPr lang="en-US" dirty="0"/>
              <a:t>RESTful API</a:t>
            </a:r>
            <a:endParaRPr lang="ru-RU" dirty="0"/>
          </a:p>
          <a:p>
            <a:r>
              <a:rPr lang="ru-RU" dirty="0"/>
              <a:t>Тестирование в процессе </a:t>
            </a:r>
            <a:r>
              <a:rPr lang="en-US" dirty="0"/>
              <a:t>CI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85114EB-2C15-178D-E163-E3E1F2349745}"/>
              </a:ext>
            </a:extLst>
          </p:cNvPr>
          <p:cNvSpPr txBox="1">
            <a:spLocks/>
          </p:cNvSpPr>
          <p:nvPr/>
        </p:nvSpPr>
        <p:spPr>
          <a:xfrm>
            <a:off x="7048500" y="1825625"/>
            <a:ext cx="5943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Параметризация тестов</a:t>
            </a:r>
          </a:p>
          <a:p>
            <a:r>
              <a:rPr lang="en-US" dirty="0"/>
              <a:t>tox</a:t>
            </a:r>
            <a:endParaRPr lang="ru-RU" dirty="0"/>
          </a:p>
          <a:p>
            <a:r>
              <a:rPr lang="ru-RU" dirty="0"/>
              <a:t>Отчеты о покрытии (</a:t>
            </a:r>
            <a:r>
              <a:rPr lang="en-US" dirty="0"/>
              <a:t>coverage)</a:t>
            </a:r>
          </a:p>
          <a:p>
            <a:r>
              <a:rPr lang="en-US" dirty="0"/>
              <a:t>HTML </a:t>
            </a:r>
            <a:r>
              <a:rPr lang="ru-RU" dirty="0"/>
              <a:t>отчеты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16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38</Words>
  <Application>Microsoft Office PowerPoint</Application>
  <PresentationFormat>Широкоэкранный</PresentationFormat>
  <Paragraphs>15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HSE Sans</vt:lpstr>
      <vt:lpstr>Тема Office</vt:lpstr>
      <vt:lpstr>Тестирование с</vt:lpstr>
      <vt:lpstr>Программа курса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 с</dc:title>
  <dc:creator>Artem Shumeiko</dc:creator>
  <cp:lastModifiedBy>Artem Shumeiko</cp:lastModifiedBy>
  <cp:revision>6</cp:revision>
  <dcterms:created xsi:type="dcterms:W3CDTF">2023-06-12T11:33:13Z</dcterms:created>
  <dcterms:modified xsi:type="dcterms:W3CDTF">2023-06-12T12:04:33Z</dcterms:modified>
</cp:coreProperties>
</file>