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110" d="100"/>
          <a:sy n="110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FD84-7B8F-D244-84D0-98F401DAD476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6326-67F9-2841-8BAE-E30555AAC0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E6326-67F9-2841-8BAE-E30555AAC0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5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AD39-52EF-6544-BF7D-0CA7FFEC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62896-68ED-9147-9B58-47F67C23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0F58B-8E25-4843-81CE-4D37C3B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66D9B-A3F0-2E43-B466-EC2FE06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D08CE-D145-DC44-ACF5-54B6D00D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D865-56F9-6546-967D-D7773446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5FA53-2303-1E44-AF83-F7EC753C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09946-5BB1-EE41-89E3-1A603C8F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7BA70-FDE5-2645-BE9E-EDFD823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EB29A-11F3-3449-976F-022C33B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9CD128-D1EA-D34C-8F9A-179FFBBD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6417F-1B8E-F74B-B9A1-4ECFA5B3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4CD7E-6B39-064F-9EDA-E11847B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10248-3A05-A041-83FC-49A784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28575-0EF2-4B4E-A891-DEC89431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570F-AD35-0946-9174-CBDA781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F866-7338-6145-918F-9A936ED4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A1527-46D2-A041-BAAE-ED31728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558C9-A424-4D40-A5E1-A7682A81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A0190-B0AE-9D45-807F-FB41690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07335-16D1-3040-8FB5-53383AC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53E2C-DAFB-ED40-9928-BA6C96C1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79DC0-BCE2-E544-98E6-02A1040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5B9C1-1B4B-3E4C-B691-D221386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9D87A-ACD2-B945-A722-7EFE866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0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7CEE-DD93-F647-AB04-7098642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EE37-58F4-934B-A0C4-32B208A7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C0D93-DAC1-6244-A206-9F1AAA0C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726FA-52D0-264D-8B15-A45782D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C048B-F8C6-4946-A793-751619F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A3142-D75D-3147-BAB6-157DB47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D4000-C142-AC4C-AE63-2B81AA2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6DB80-8310-7A46-854A-2E609A7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BD9D3-5F09-0E41-8ED9-0D43124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A4DF5-AE58-F946-92AD-5481D83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24F59-0E89-7C47-9AED-310D6919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235A99-60C4-1648-83D2-94151B08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C1AE8-63FB-C243-B3A5-35E66A3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656746-F1BE-DC4B-8058-4FD72A6A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4AAC-645B-854B-BEAC-6D9B498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4B7F06-9982-3E46-B9C5-8E77CF17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D9D26E-72AA-DB46-AD26-842DA2EA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4E3048-3083-3842-9BDC-3E315D61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11783C-4AD1-014D-9CF8-9DABD1F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C0A877-E565-294B-A242-16913EF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18F97-F9CC-B841-A91A-55AADE7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B8B-0264-9A4D-8A9A-5A61032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C4D18-53A8-2B4D-B913-15FD480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181716-DD2E-604D-99A0-B65B54B1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D0ECF-776F-4144-B789-7A7E8E29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548D2C-755B-5542-9E4E-707C1F6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B130B-E8CB-764A-AF9A-3F125C82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7BA7-CC73-A245-969B-7537953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D81E0-1905-544E-A7B2-731BDB2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1372E9-8861-994B-BFC5-AF6D6756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67A75-A44D-3B44-86B8-71CF053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7635-70ED-F44A-B50E-D520ABED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81923-EC21-A64F-A8AC-2330461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02AF1-FE02-3947-910B-005D6F3B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90C5-7D21-6E43-9C2B-9A41AE22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6CF40-43FB-984D-83FE-269E5481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7069-47F3-7242-9F2E-40A05EBF08C0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4E305-CD1E-844E-895A-A087D4D9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8C263-40EE-C841-BE45-8F3D396F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87D6-3717-4244-86EC-45A9FD3D8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1-НИ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F8C4B3-19E4-6B42-B6DB-9B902438A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6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91502-E77C-424D-8DBA-6986B8FE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35471-61A5-CA45-B84D-42834F43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Горяинова</a:t>
            </a:r>
            <a:r>
              <a:rPr lang="ru-RU" dirty="0"/>
              <a:t> Е.Р., Панков А.Р., Платонов Е.Н. Прикладные методы анализа статистических данных. М.: Изд. Дом ВШЭ,2012, 312 с. </a:t>
            </a:r>
          </a:p>
          <a:p>
            <a:r>
              <a:rPr lang="ru-RU" dirty="0" err="1"/>
              <a:t>Кокрен</a:t>
            </a:r>
            <a:r>
              <a:rPr lang="ru-RU" dirty="0"/>
              <a:t> У. Методы выборочного исследования, М.: «Статистика», 1976, 440 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7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79FB4-5200-F74D-B0F8-D844E99E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sz="3700"/>
              <a:t>Установка </a:t>
            </a:r>
            <a:r>
              <a:rPr lang="en-US" sz="3700"/>
              <a:t>Python 3 (windows)</a:t>
            </a:r>
            <a:endParaRPr lang="ru-RU" sz="3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DEE13-756A-AD41-94FF-4B26DA3D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ru-RU" sz="2000" dirty="0"/>
              <a:t>Заходим на </a:t>
            </a:r>
            <a:r>
              <a:rPr lang="en" sz="2000" dirty="0">
                <a:hlinkClick r:id="rId3"/>
              </a:rPr>
              <a:t>https://www.python.org</a:t>
            </a:r>
            <a:r>
              <a:rPr lang="ru-RU" sz="2000" dirty="0"/>
              <a:t> –</a:t>
            </a:r>
            <a:r>
              <a:rPr lang="en-US" sz="2000" dirty="0"/>
              <a:t>&gt; Downloads -&gt; windows</a:t>
            </a:r>
          </a:p>
          <a:p>
            <a:r>
              <a:rPr lang="ru-RU" sz="2000" dirty="0"/>
              <a:t>Скачиваем </a:t>
            </a:r>
            <a:r>
              <a:rPr lang="en-US" sz="2000" dirty="0"/>
              <a:t>installer</a:t>
            </a:r>
          </a:p>
          <a:p>
            <a:r>
              <a:rPr lang="ru-RU" sz="2000" dirty="0"/>
              <a:t>При установке ставим галочку </a:t>
            </a:r>
            <a:r>
              <a:rPr lang="en-US" sz="2000" dirty="0"/>
              <a:t>Add Python to </a:t>
            </a:r>
            <a:r>
              <a:rPr lang="en-US" sz="2000" b="1" dirty="0"/>
              <a:t>PATH</a:t>
            </a:r>
            <a:endParaRPr lang="ru-RU" sz="2000" b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343463-FDB1-6F43-9015-A8C63C86A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62" y="1576433"/>
            <a:ext cx="6019331" cy="37018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50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65B1D-0D57-0041-8BCA-0AE0DD1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Генеральная совокупность. Выборка. Среднее.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Среднее арифметическое в выборке и в генеральной совокупности">
            <a:extLst>
              <a:ext uri="{FF2B5EF4-FFF2-40B4-BE49-F238E27FC236}">
                <a16:creationId xmlns:a16="http://schemas.microsoft.com/office/drawing/2014/main" id="{64A12FDC-FAF1-094E-80DA-E8A8E1E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8845" y="1675227"/>
            <a:ext cx="73543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641C-1B8D-B143-AB83-048A76D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Среднее. Медиана.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Среднее значение генеральной совокупности</a:t>
                </a:r>
                <a:br>
                  <a:rPr lang="ru-RU" b="1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ru-RU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Среднее значение выборки – выборочное среднее (является несмещенной оценкой среднего значения ген. совокупности)</a:t>
                </a:r>
                <a:br>
                  <a:rPr lang="ru-RU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Медианное значение СВ — это одно из ее значений в выборке, относительно которого половина значений превышает медианное, а другая половина не превышает.</a:t>
                </a:r>
                <a:br>
                  <a:rPr lang="ru-RU" dirty="0"/>
                </a:br>
                <a:r>
                  <a:rPr lang="ru-RU" dirty="0"/>
                  <a:t> </a:t>
                </a:r>
                <a:r>
                  <a:rPr lang="en-US" dirty="0"/>
                  <a:t>[1, 3, 4</a:t>
                </a:r>
                <a:r>
                  <a:rPr lang="en-US"/>
                  <a:t>, </a:t>
                </a:r>
                <a:r>
                  <a:rPr lang="en-US" b="1"/>
                  <a:t>6</a:t>
                </a:r>
                <a:r>
                  <a:rPr lang="en-US"/>
                  <a:t>, 7</a:t>
                </a:r>
                <a:r>
                  <a:rPr lang="en-US" dirty="0"/>
                  <a:t>, 9, 11]</a:t>
                </a:r>
                <a:endParaRPr lang="ru-RU" dirty="0">
                  <a:effectLst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6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D4AE-4DA1-134C-A388-615E2B0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смещенная дисперсия</a:t>
                </a: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ba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несмещенная дисперсия</a:t>
                </a: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ba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выборочная несмещенная дисперсия</a:t>
                </a: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686" b="-4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36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56E74-2CAA-6C45-893C-38543ABD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Стандартная ошибка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Стандартная ошибка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Стандартная ошибка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Выборочные аналоги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  <a:blipFill>
                <a:blip r:embed="rId2"/>
                <a:stretch>
                  <a:fillRect l="-724" t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88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218</Words>
  <Application>Microsoft Macintosh PowerPoint</Application>
  <PresentationFormat>Широкоэкранный</PresentationFormat>
  <Paragraphs>29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Семинар 1-НИ</vt:lpstr>
      <vt:lpstr>Литература</vt:lpstr>
      <vt:lpstr>Установка Python 3 (windows)</vt:lpstr>
      <vt:lpstr>Генеральная совокупность. Выборка. Среднее.</vt:lpstr>
      <vt:lpstr>Среднее. Медиана.</vt:lpstr>
      <vt:lpstr>Дисперсия</vt:lpstr>
      <vt:lpstr>Стандартная ошибка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1-НИ</dc:title>
  <dc:creator>Волков Сергей Сергеевич</dc:creator>
  <cp:lastModifiedBy>Волков Сергей Сергеевич</cp:lastModifiedBy>
  <cp:revision>17</cp:revision>
  <dcterms:created xsi:type="dcterms:W3CDTF">2021-02-05T18:10:52Z</dcterms:created>
  <dcterms:modified xsi:type="dcterms:W3CDTF">2021-02-08T14:00:58Z</dcterms:modified>
</cp:coreProperties>
</file>