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FD84-7B8F-D244-84D0-98F401DAD476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6326-67F9-2841-8BAE-E30555AAC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AD39-52EF-6544-BF7D-0CA7FFEC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62896-68ED-9147-9B58-47F67C2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0F58B-8E25-4843-81CE-4D37C3B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66D9B-A3F0-2E43-B466-EC2FE06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08CE-D145-DC44-ACF5-54B6D00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D865-56F9-6546-967D-D7773446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5FA53-2303-1E44-AF83-F7EC753C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9946-5BB1-EE41-89E3-1A603C8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7BA70-FDE5-2645-BE9E-EDFD823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B29A-11F3-3449-976F-022C33B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9CD128-D1EA-D34C-8F9A-179FFBBD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6417F-1B8E-F74B-B9A1-4ECFA5B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4CD7E-6B39-064F-9EDA-E11847B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10248-3A05-A041-83FC-49A784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28575-0EF2-4B4E-A891-DEC8943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570F-AD35-0946-9174-CBDA78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F866-7338-6145-918F-9A936ED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1527-46D2-A041-BAAE-ED31728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558C9-A424-4D40-A5E1-A7682A8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A0190-B0AE-9D45-807F-FB41690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07335-16D1-3040-8FB5-53383AC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3E2C-DAFB-ED40-9928-BA6C96C1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79DC0-BCE2-E544-98E6-02A1040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5B9C1-1B4B-3E4C-B691-D221386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9D87A-ACD2-B945-A722-7EFE866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7CEE-DD93-F647-AB04-7098642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EE37-58F4-934B-A0C4-32B208A7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C0D93-DAC1-6244-A206-9F1AAA0C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726FA-52D0-264D-8B15-A45782D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C048B-F8C6-4946-A793-751619F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A3142-D75D-3147-BAB6-157DB47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4000-C142-AC4C-AE63-2B81AA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B80-8310-7A46-854A-2E609A7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BD9D3-5F09-0E41-8ED9-0D43124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A4DF5-AE58-F946-92AD-5481D83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24F59-0E89-7C47-9AED-310D6919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235A99-60C4-1648-83D2-94151B0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C1AE8-63FB-C243-B3A5-35E66A3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656746-F1BE-DC4B-8058-4FD72A6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4AAC-645B-854B-BEAC-6D9B498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4B7F06-9982-3E46-B9C5-8E77CF1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9D26E-72AA-DB46-AD26-842DA2EA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4E3048-3083-3842-9BDC-3E315D61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1783C-4AD1-014D-9CF8-9DABD1F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0A877-E565-294B-A242-16913EF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8F97-F9CC-B841-A91A-55AADE7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B8B-0264-9A4D-8A9A-5A6103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C4D18-53A8-2B4D-B913-15FD480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1716-DD2E-604D-99A0-B65B54B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D0ECF-776F-4144-B789-7A7E8E2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48D2C-755B-5542-9E4E-707C1F6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B130B-E8CB-764A-AF9A-3F125C8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7BA7-CC73-A245-969B-7537953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D81E0-1905-544E-A7B2-731BDB2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1372E9-8861-994B-BFC5-AF6D6756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67A75-A44D-3B44-86B8-71CF053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7635-70ED-F44A-B50E-D520ABED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81923-EC21-A64F-A8AC-233046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2AF1-FE02-3947-910B-005D6F3B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90C5-7D21-6E43-9C2B-9A41AE2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CF40-43FB-984D-83FE-269E5481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E305-CD1E-844E-895A-A087D4D9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8C263-40EE-C841-BE45-8F3D396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87D6-3717-4244-86EC-45A9FD3D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2-НИ</a:t>
            </a:r>
          </a:p>
        </p:txBody>
      </p:sp>
    </p:spTree>
    <p:extLst>
      <p:ext uri="{BB962C8B-B14F-4D97-AF65-F5344CB8AC3E}">
        <p14:creationId xmlns:p14="http://schemas.microsoft.com/office/powerpoint/2010/main" val="296765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43C0-F854-C04E-8AEF-F93EF9D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Дисперсия.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A03C-40FE-E24E-884F-3B17775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</a:t>
            </a:r>
            <a:r>
              <a:rPr lang="ru-RU"/>
              <a:t>Доверительные интервалы.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641C-1B8D-B143-AB83-048A76D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Выборочное среднее, медиана.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Среднее значение выборки – выборочное среднее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Медиана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0000" b="-94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6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0DB1E-3B02-3E46-A7FD-13A7667A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ru-RU" sz="4000"/>
              <a:t>Квартили</a:t>
            </a: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84F83D-407A-5F42-A0FB-26B8C75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10167"/>
            <a:ext cx="10914060" cy="18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7926EB7-153F-664A-B1CF-2C8957B9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ru-RU" sz="1800" i="1" dirty="0"/>
              <a:t>Квартили </a:t>
            </a:r>
            <a:r>
              <a:rPr lang="ru-RU" sz="1800" dirty="0"/>
              <a:t>(</a:t>
            </a:r>
            <a:r>
              <a:rPr lang="en" sz="1800" dirty="0"/>
              <a:t>Quartiles) — </a:t>
            </a:r>
            <a:r>
              <a:rPr lang="ru-RU" sz="1800" dirty="0"/>
              <a:t>значения, которые делят </a:t>
            </a:r>
            <a:r>
              <a:rPr lang="ru-RU" sz="1800" i="1" dirty="0"/>
              <a:t>выборку </a:t>
            </a:r>
            <a:r>
              <a:rPr lang="ru-RU" sz="1800" dirty="0"/>
              <a:t>(набор значений) на четыре части, содержащие приблизительно равное количество наблюдений (по 25%). Обозначаются </a:t>
            </a:r>
            <a:r>
              <a:rPr lang="en-US" sz="1800" dirty="0"/>
              <a:t>Q1, Q2, Q3.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6946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D4AE-4DA1-134C-A388-615E2B0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Выборочная несмещенная дисперсия</a:t>
                </a: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Оценки дисперсий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dirty="0"/>
                  <a:t> с поправкой на конечность совокупности</a:t>
                </a:r>
                <a:br>
                  <a:rPr lang="ru-RU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3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56E74-2CAA-6C45-893C-38543ABD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Стандартное отклонение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Выборочные стандартные ошибки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  <a:blipFill>
                <a:blip r:embed="rId2"/>
                <a:stretch>
                  <a:fillRect l="-965" t="-1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9735-D3AE-8D4A-B88B-97B9709C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Доверительным называют интервал, который покрывает исследуемый параметр с заданной надёжностью.</a:t>
                </a:r>
              </a:p>
              <a:p>
                <a:r>
                  <a:rPr lang="ru-RU" dirty="0"/>
                  <a:t>Для среднего значения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ru-RU" dirty="0"/>
                  <a:t>Для суммарного значения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– </a:t>
                </a:r>
                <a:r>
                  <a:rPr lang="ru-RU" dirty="0">
                    <a:solidFill>
                      <a:prstClr val="black"/>
                    </a:solidFill>
                  </a:rPr>
                  <a:t>квантиль нормального распределения, соответствующий желательной доверительной вероятности.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9566-1125-AE42-847D-D63463B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Выборочная оценка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Дисперсия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Стандартная ошибка </a:t>
                </a:r>
                <a:r>
                  <a:rPr lang="en-US" dirty="0"/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9D07-0668-E24A-BF6F-260CA9D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Предположим, что все единицы в совокупности относятся к одному из двух классов С и С'. Обозначения имеют вид:</a:t>
                </a:r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</a:t>
                </a:r>
                <a:r>
                  <a:rPr lang="en-US" b="1" dirty="0"/>
                  <a:t>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6207-9DA9-B044-BC92-019DF75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  <a:r>
              <a:rPr lang="en-US" dirty="0"/>
              <a:t>. </a:t>
            </a:r>
            <a:r>
              <a:rPr lang="ru-RU" dirty="0"/>
              <a:t>Среднее.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Используем следующий прием. Каждый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выборке или совокупности представим равным 1, если элемент относится к классу С, и 0, если он относится к С</a:t>
                </a:r>
                <a:r>
                  <a:rPr lang="en-US" dirty="0"/>
                  <a:t>’. </a:t>
                </a:r>
                <a:r>
                  <a:rPr lang="ru-RU" dirty="0"/>
                  <a:t>Тогда: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82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366</Words>
  <Application>Microsoft Macintosh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Семинар 2-НИ</vt:lpstr>
      <vt:lpstr>Выборочное среднее, медиана.</vt:lpstr>
      <vt:lpstr>Квартили</vt:lpstr>
      <vt:lpstr>Выборочная дисперсия</vt:lpstr>
      <vt:lpstr>Стандартное отклонение</vt:lpstr>
      <vt:lpstr>Доверительные интервалы</vt:lpstr>
      <vt:lpstr>Отношение R</vt:lpstr>
      <vt:lpstr>Доли</vt:lpstr>
      <vt:lpstr>Доли. Среднее.</vt:lpstr>
      <vt:lpstr>Доли. Дисперсия.</vt:lpstr>
      <vt:lpstr>Доли. Доверительные интервалы.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1-НИ</dc:title>
  <dc:creator>Волков Сергей Сергеевич</dc:creator>
  <cp:lastModifiedBy>Волков Сергей Сергеевич</cp:lastModifiedBy>
  <cp:revision>41</cp:revision>
  <dcterms:created xsi:type="dcterms:W3CDTF">2021-02-05T18:10:52Z</dcterms:created>
  <dcterms:modified xsi:type="dcterms:W3CDTF">2021-02-15T08:57:19Z</dcterms:modified>
</cp:coreProperties>
</file>