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2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2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5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4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9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3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0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6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5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2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45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69" y="461553"/>
            <a:ext cx="9001462" cy="853849"/>
          </a:xfrm>
        </p:spPr>
        <p:txBody>
          <a:bodyPr/>
          <a:lstStyle/>
          <a:p>
            <a:r>
              <a:rPr lang="en-US" dirty="0" smtClean="0"/>
              <a:t>Internet banking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23" y="2376871"/>
            <a:ext cx="3920490" cy="29252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24" y="2621144"/>
            <a:ext cx="5149581" cy="24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Без авторизации можно посмотреть информацию о банке и список новостей банка. 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Клиент </a:t>
            </a:r>
            <a:r>
              <a:rPr lang="ru-RU" dirty="0">
                <a:effectLst/>
              </a:rPr>
              <a:t>может иметь несколько счетов, </a:t>
            </a:r>
            <a:r>
              <a:rPr lang="ru-RU" dirty="0" smtClean="0">
                <a:effectLst/>
              </a:rPr>
              <a:t>к </a:t>
            </a:r>
            <a:r>
              <a:rPr lang="ru-RU" dirty="0">
                <a:effectLst/>
              </a:rPr>
              <a:t>каждому из которых может быть привязано несколько карт. Клиент может переводит денежные средства с </a:t>
            </a:r>
            <a:r>
              <a:rPr lang="ru-RU" dirty="0" smtClean="0">
                <a:effectLst/>
              </a:rPr>
              <a:t>одного счета на другой,  </a:t>
            </a:r>
            <a:r>
              <a:rPr lang="ru-RU" dirty="0">
                <a:effectLst/>
              </a:rPr>
              <a:t>в том числе и другим клиентам. Клиент может осуществить платеж, заблокировать счет, карту, посмотреть выписки своих </a:t>
            </a:r>
            <a:r>
              <a:rPr lang="ru-RU" dirty="0" smtClean="0">
                <a:effectLst/>
              </a:rPr>
              <a:t>платежей.  </a:t>
            </a:r>
            <a:r>
              <a:rPr lang="ru-RU" dirty="0">
                <a:effectLst/>
              </a:rPr>
              <a:t>Клиент может отправлять запросы </a:t>
            </a:r>
            <a:r>
              <a:rPr lang="ru-RU" dirty="0" smtClean="0">
                <a:effectLst/>
              </a:rPr>
              <a:t>Администратору на разблокировку счета/карты. </a:t>
            </a:r>
            <a:r>
              <a:rPr lang="ru-RU" dirty="0">
                <a:effectLst/>
              </a:rPr>
              <a:t>Предусмотреть возможность пополнения счета.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Администратор </a:t>
            </a:r>
            <a:r>
              <a:rPr lang="ru-RU" dirty="0">
                <a:effectLst/>
              </a:rPr>
              <a:t>обрабатывает запросы клиентов, может просматривать статистику и отчеты о пользователях и операциям. Администратор может </a:t>
            </a:r>
            <a:r>
              <a:rPr lang="ru-RU" dirty="0" smtClean="0">
                <a:effectLst/>
              </a:rPr>
              <a:t>рассылать </a:t>
            </a:r>
            <a:r>
              <a:rPr lang="ru-RU" dirty="0">
                <a:effectLst/>
              </a:rPr>
              <a:t>новые предложения банка и новости как отдельным клиентам, так и всем </a:t>
            </a:r>
            <a:r>
              <a:rPr lang="ru-RU" dirty="0" smtClean="0">
                <a:effectLst/>
              </a:rPr>
              <a:t>сразу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5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207" y="0"/>
            <a:ext cx="10353761" cy="132632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9" y="1419496"/>
            <a:ext cx="7978880" cy="4955178"/>
          </a:xfrm>
        </p:spPr>
      </p:pic>
    </p:spTree>
    <p:extLst>
      <p:ext uri="{BB962C8B-B14F-4D97-AF65-F5344CB8AC3E}">
        <p14:creationId xmlns:p14="http://schemas.microsoft.com/office/powerpoint/2010/main" val="26131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</a:p>
          <a:p>
            <a:r>
              <a:rPr lang="en-US" dirty="0" smtClean="0"/>
              <a:t>Java 8</a:t>
            </a:r>
          </a:p>
          <a:p>
            <a:r>
              <a:rPr lang="en-US" dirty="0" smtClean="0"/>
              <a:t>Spring Boot,  Spring Data,  Spring Web,  Spring Security,  Spring Cloud (Eureka)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Swagger 2</a:t>
            </a:r>
            <a:endParaRPr lang="ru-RU" dirty="0" smtClean="0"/>
          </a:p>
          <a:p>
            <a:r>
              <a:rPr lang="en-US" dirty="0" smtClean="0"/>
              <a:t>JUnit, </a:t>
            </a:r>
            <a:r>
              <a:rPr lang="en-US" dirty="0" err="1" smtClean="0"/>
              <a:t>Mockito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41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212" y="69669"/>
            <a:ext cx="10353761" cy="1326321"/>
          </a:xfrm>
        </p:spPr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6" y="888667"/>
            <a:ext cx="6531428" cy="5897784"/>
          </a:xfrm>
        </p:spPr>
      </p:pic>
    </p:spTree>
    <p:extLst>
      <p:ext uri="{BB962C8B-B14F-4D97-AF65-F5344CB8AC3E}">
        <p14:creationId xmlns:p14="http://schemas.microsoft.com/office/powerpoint/2010/main" val="767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195</TotalTime>
  <Words>143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Internet banking</vt:lpstr>
      <vt:lpstr>Техническое задание</vt:lpstr>
      <vt:lpstr>Use case diagram</vt:lpstr>
      <vt:lpstr>Стек технологий</vt:lpstr>
      <vt:lpstr>Архитектура приложения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banking</dc:title>
  <dc:creator>Kirya Komarov</dc:creator>
  <cp:lastModifiedBy>Kirya Komarov</cp:lastModifiedBy>
  <cp:revision>8</cp:revision>
  <dcterms:created xsi:type="dcterms:W3CDTF">2018-06-06T10:54:19Z</dcterms:created>
  <dcterms:modified xsi:type="dcterms:W3CDTF">2018-06-06T14:09:37Z</dcterms:modified>
</cp:coreProperties>
</file>