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7"/>
  </p:notesMasterIdLst>
  <p:sldIdLst>
    <p:sldId id="256" r:id="rId2"/>
    <p:sldId id="298" r:id="rId3"/>
    <p:sldId id="299" r:id="rId4"/>
    <p:sldId id="300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02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72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018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3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5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5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  <p:extLst>
      <p:ext uri="{BB962C8B-B14F-4D97-AF65-F5344CB8AC3E}">
        <p14:creationId xmlns:p14="http://schemas.microsoft.com/office/powerpoint/2010/main" val="2458406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ru-RU" sz="8000" dirty="0" smtClean="0"/>
              <a:t>СУБД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en-US" dirty="0" smtClean="0"/>
              <a:t>8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794416"/>
              </p:ext>
            </p:extLst>
          </p:nvPr>
        </p:nvGraphicFramePr>
        <p:xfrm>
          <a:off x="1673225" y="3541713"/>
          <a:ext cx="9669464" cy="318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4732"/>
                <a:gridCol w="4834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B-tree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Много</a:t>
                      </a:r>
                      <a:r>
                        <a:rPr lang="ru-RU" baseline="0" dirty="0" smtClean="0"/>
                        <a:t> разных значений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Мало различных значений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легкое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Обновление индекса крайне тяжелое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 эффективны при использовании </a:t>
                      </a:r>
                      <a:r>
                        <a:rPr lang="en-US" dirty="0" smtClean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Эффективны</a:t>
                      </a:r>
                      <a:r>
                        <a:rPr lang="ru-RU" baseline="0" dirty="0" smtClean="0"/>
                        <a:t> для  </a:t>
                      </a:r>
                      <a:r>
                        <a:rPr lang="en-US" baseline="0" dirty="0" smtClean="0"/>
                        <a:t>OR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Используются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en-US" baseline="0" dirty="0" smtClean="0"/>
                        <a:t>OLTP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Используются в </a:t>
                      </a:r>
                      <a:r>
                        <a:rPr lang="en-US" dirty="0" err="1" smtClean="0"/>
                        <a:t>DataWarehouse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63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Перестройка индекса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INDEX </a:t>
            </a:r>
            <a:r>
              <a:rPr lang="ru-RU" dirty="0" err="1" smtClean="0"/>
              <a:t>ия_индекса</a:t>
            </a:r>
            <a:r>
              <a:rPr lang="ru-RU" dirty="0" smtClean="0"/>
              <a:t> </a:t>
            </a:r>
            <a:r>
              <a:rPr lang="en-US" dirty="0" smtClean="0"/>
              <a:t>REBUILD [online]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43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index </a:t>
            </a:r>
            <a:r>
              <a:rPr lang="ru-RU" dirty="0" err="1" smtClean="0"/>
              <a:t>имя_индекса</a:t>
            </a:r>
            <a:r>
              <a:rPr lang="ru-RU" dirty="0" smtClean="0"/>
              <a:t> </a:t>
            </a:r>
            <a:r>
              <a:rPr lang="en-US" dirty="0" smtClean="0"/>
              <a:t>coalesce</a:t>
            </a:r>
            <a:endParaRPr lang="ru-RU" dirty="0"/>
          </a:p>
        </p:txBody>
      </p:sp>
      <p:pic>
        <p:nvPicPr>
          <p:cNvPr id="4098" name="Picture 2" descr="Description of Figure 21-1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9" y="3456122"/>
            <a:ext cx="11062454" cy="50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02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целостности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INDEX </a:t>
            </a:r>
            <a:r>
              <a:rPr lang="ru-RU" dirty="0" err="1" smtClean="0"/>
              <a:t>имя_индекса</a:t>
            </a:r>
            <a:r>
              <a:rPr lang="ru-RU" dirty="0" smtClean="0"/>
              <a:t> </a:t>
            </a:r>
            <a:r>
              <a:rPr lang="en-US" dirty="0" smtClean="0"/>
              <a:t>VALIDATE STRUCTURE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использования индексов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INDEX </a:t>
            </a:r>
            <a:r>
              <a:rPr lang="ru-RU" dirty="0" err="1" smtClean="0"/>
              <a:t>имя_индекса</a:t>
            </a:r>
            <a:r>
              <a:rPr lang="ru-RU" dirty="0" smtClean="0"/>
              <a:t> </a:t>
            </a:r>
            <a:r>
              <a:rPr lang="en-US" dirty="0" smtClean="0"/>
              <a:t>MONITORING USAGE;</a:t>
            </a:r>
          </a:p>
          <a:p>
            <a:endParaRPr lang="en-US" dirty="0" smtClean="0"/>
          </a:p>
          <a:p>
            <a:r>
              <a:rPr lang="en-US" dirty="0"/>
              <a:t>ALTER INDEX </a:t>
            </a:r>
            <a:r>
              <a:rPr lang="ru-RU" dirty="0" err="1"/>
              <a:t>имя_индекса</a:t>
            </a:r>
            <a:r>
              <a:rPr lang="ru-RU" dirty="0"/>
              <a:t> </a:t>
            </a:r>
            <a:r>
              <a:rPr lang="en-US" dirty="0" smtClean="0"/>
              <a:t>NOMONITORING </a:t>
            </a:r>
            <a:r>
              <a:rPr lang="en-US" dirty="0"/>
              <a:t>USAGE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smtClean="0"/>
              <a:t>V$OBJECT_USAGE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41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INDEX </a:t>
            </a:r>
            <a:r>
              <a:rPr lang="ru-RU" dirty="0" err="1" smtClean="0"/>
              <a:t>имя_индекса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97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Создаются</a:t>
            </a:r>
          </a:p>
          <a:p>
            <a:pPr lvl="1"/>
            <a:r>
              <a:rPr lang="ru-RU" dirty="0" smtClean="0"/>
              <a:t>Автоматически</a:t>
            </a:r>
          </a:p>
          <a:p>
            <a:pPr lvl="1"/>
            <a:r>
              <a:rPr lang="ru-RU" dirty="0" smtClean="0"/>
              <a:t>В ручном режиме</a:t>
            </a:r>
          </a:p>
          <a:p>
            <a:r>
              <a:rPr lang="ru-RU" dirty="0" smtClean="0"/>
              <a:t>Поддерживаются автоматически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15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ru-RU" dirty="0" err="1" smtClean="0"/>
              <a:t>имя_индекса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ru-RU" dirty="0" err="1" smtClean="0"/>
              <a:t>название_таблицы</a:t>
            </a:r>
            <a:r>
              <a:rPr lang="ru-RU" dirty="0" smtClean="0"/>
              <a:t>(</a:t>
            </a:r>
            <a:r>
              <a:rPr lang="ru-RU" dirty="0" err="1" smtClean="0"/>
              <a:t>название_колонки</a:t>
            </a:r>
            <a:r>
              <a:rPr lang="ru-RU" dirty="0" smtClean="0"/>
              <a:t> </a:t>
            </a:r>
            <a:r>
              <a:rPr lang="en-US" dirty="0" smtClean="0"/>
              <a:t>[,</a:t>
            </a:r>
            <a:r>
              <a:rPr lang="ru-RU" dirty="0" smtClean="0"/>
              <a:t>название колонки</a:t>
            </a:r>
            <a:r>
              <a:rPr lang="en-US" dirty="0" smtClean="0"/>
              <a:t>]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 descr="index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764" y="6315150"/>
            <a:ext cx="10457409" cy="171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86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стоит создавать индексы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в колонке много </a:t>
            </a:r>
            <a:r>
              <a:rPr lang="en-US" dirty="0" smtClean="0"/>
              <a:t>null-</a:t>
            </a:r>
            <a:r>
              <a:rPr lang="ru-RU" dirty="0" smtClean="0"/>
              <a:t>значений</a:t>
            </a:r>
          </a:p>
          <a:p>
            <a:r>
              <a:rPr lang="ru-RU" dirty="0" smtClean="0"/>
              <a:t>Колонка используется во  </a:t>
            </a:r>
            <a:r>
              <a:rPr lang="en-US" dirty="0" smtClean="0"/>
              <a:t>WHERE </a:t>
            </a:r>
            <a:r>
              <a:rPr lang="ru-RU" dirty="0" smtClean="0"/>
              <a:t>или в</a:t>
            </a:r>
            <a:r>
              <a:rPr lang="en-US" dirty="0" smtClean="0"/>
              <a:t> </a:t>
            </a:r>
            <a:r>
              <a:rPr lang="ru-RU" dirty="0" smtClean="0"/>
              <a:t>условии объединении</a:t>
            </a:r>
            <a:r>
              <a:rPr lang="en-US" dirty="0" smtClean="0"/>
              <a:t> JOIN</a:t>
            </a:r>
          </a:p>
          <a:p>
            <a:r>
              <a:rPr lang="ru-RU" dirty="0" smtClean="0"/>
              <a:t>Запросами извлекаются до 4%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32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 стоит создавать индекс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значения таблицы часто обновляются</a:t>
            </a:r>
          </a:p>
          <a:p>
            <a:r>
              <a:rPr lang="ru-RU" dirty="0" smtClean="0"/>
              <a:t>В таблице мало значений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7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Индексы могут быть построены по одной или нескольким колонкам</a:t>
            </a:r>
          </a:p>
          <a:p>
            <a:r>
              <a:rPr lang="ru-RU" dirty="0" smtClean="0"/>
              <a:t>Индексы могут быть уникальными или не уникальными</a:t>
            </a:r>
          </a:p>
          <a:p>
            <a:r>
              <a:rPr lang="ru-RU" dirty="0" smtClean="0"/>
              <a:t>Индексы могут базироваться на функциях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22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Партиционированные</a:t>
            </a:r>
            <a:r>
              <a:rPr lang="ru-RU" dirty="0" smtClean="0"/>
              <a:t> и не </a:t>
            </a:r>
            <a:r>
              <a:rPr lang="ru-RU" dirty="0" err="1" smtClean="0"/>
              <a:t>партиционированные</a:t>
            </a:r>
            <a:endParaRPr lang="ru-RU" dirty="0" smtClean="0"/>
          </a:p>
          <a:p>
            <a:r>
              <a:rPr lang="en-US" dirty="0" smtClean="0"/>
              <a:t>B-Tree </a:t>
            </a:r>
            <a:r>
              <a:rPr lang="ru-RU" dirty="0" smtClean="0"/>
              <a:t>и </a:t>
            </a:r>
            <a:r>
              <a:rPr lang="en-US" dirty="0" err="1" smtClean="0"/>
              <a:t>BitMap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6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index3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2" y="1461703"/>
            <a:ext cx="11065790" cy="70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71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://www.siue.edu/~dbock/cmis565/module12-indexes_files/image00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03" y="1301813"/>
            <a:ext cx="10861277" cy="711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90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EFEFE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715</TotalTime>
  <Words>155</Words>
  <Application>Microsoft Office PowerPoint</Application>
  <PresentationFormat>Произвольный</PresentationFormat>
  <Paragraphs>42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Garamond</vt:lpstr>
      <vt:lpstr>Helvetica Light</vt:lpstr>
      <vt:lpstr>Helvetica Neue</vt:lpstr>
      <vt:lpstr>Натуральные материалы</vt:lpstr>
      <vt:lpstr>СУБД</vt:lpstr>
      <vt:lpstr>Индексы</vt:lpstr>
      <vt:lpstr>Презентация PowerPoint</vt:lpstr>
      <vt:lpstr>Когда стоит создавать индексы</vt:lpstr>
      <vt:lpstr>Когда не стоит создавать индекс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Перестройка индекса</vt:lpstr>
      <vt:lpstr>Alter index имя_индекса coalesce</vt:lpstr>
      <vt:lpstr>Проверка целостности структуры</vt:lpstr>
      <vt:lpstr>Мониторинг использования индексов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</dc:title>
  <dc:creator>Проволоцкий В.Е.</dc:creator>
  <cp:lastModifiedBy>Проволоцкий В.Е.</cp:lastModifiedBy>
  <cp:revision>66</cp:revision>
  <dcterms:modified xsi:type="dcterms:W3CDTF">2015-10-24T05:16:17Z</dcterms:modified>
</cp:coreProperties>
</file>