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76" r:id="rId6"/>
    <p:sldId id="275" r:id="rId7"/>
    <p:sldId id="277" r:id="rId8"/>
    <p:sldId id="278" r:id="rId9"/>
    <p:sldId id="259" r:id="rId10"/>
    <p:sldId id="261" r:id="rId11"/>
    <p:sldId id="262" r:id="rId12"/>
    <p:sldId id="263" r:id="rId13"/>
    <p:sldId id="264" r:id="rId14"/>
    <p:sldId id="265" r:id="rId15"/>
    <p:sldId id="281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9DD05-94F8-444C-B4ED-273031839D14}" type="datetimeFigureOut">
              <a:rPr lang="ru-BY" smtClean="0"/>
              <a:t>02/20/2020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B58A2-23CE-41AB-8304-B836ADA50C2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6301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59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1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658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23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72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89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59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60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8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0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7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87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9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26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0194-DE9B-43A2-BBDA-4D7404FF7B85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AEFEE-511E-4E20-BAF5-530761EFD2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72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355FD-BC37-4EF1-96FF-D9D15046D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705" y="1962622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Стресс-тестирование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Статическое и динамическое тестирование</a:t>
            </a:r>
          </a:p>
        </p:txBody>
      </p:sp>
      <p:pic>
        <p:nvPicPr>
          <p:cNvPr id="1026" name="Picture 2" descr="Картинки по запросу &quot;стресс-тестирования&quot;">
            <a:extLst>
              <a:ext uri="{FF2B5EF4-FFF2-40B4-BE49-F238E27FC236}">
                <a16:creationId xmlns:a16="http://schemas.microsoft.com/office/drawing/2014/main" id="{9BEC3118-1225-49B1-902B-47444A89B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854" y="369116"/>
            <a:ext cx="2270616" cy="135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статическое и динамическое тестирование&quot;">
            <a:extLst>
              <a:ext uri="{FF2B5EF4-FFF2-40B4-BE49-F238E27FC236}">
                <a16:creationId xmlns:a16="http://schemas.microsoft.com/office/drawing/2014/main" id="{BE9BAAF2-3925-46A3-8AEA-478C1ADB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866" y="4667388"/>
            <a:ext cx="2886377" cy="193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939EC5-20BE-4C26-944F-A0AEF7433A98}"/>
              </a:ext>
            </a:extLst>
          </p:cNvPr>
          <p:cNvSpPr/>
          <p:nvPr/>
        </p:nvSpPr>
        <p:spPr>
          <a:xfrm>
            <a:off x="3565321" y="5083728"/>
            <a:ext cx="679508" cy="23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BY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BC4372-492C-46EF-B1DD-D02B18A058D1}"/>
              </a:ext>
            </a:extLst>
          </p:cNvPr>
          <p:cNvSpPr/>
          <p:nvPr/>
        </p:nvSpPr>
        <p:spPr>
          <a:xfrm>
            <a:off x="5670956" y="5516481"/>
            <a:ext cx="679508" cy="234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BY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5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621B7-6BBB-4585-8D09-7DEFC3CD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8368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Динамическое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CAD3E3-27CC-4EC6-83B9-410CE47B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8" y="1581665"/>
            <a:ext cx="10960443" cy="4176584"/>
          </a:xfrm>
        </p:spPr>
        <p:txBody>
          <a:bodyPr/>
          <a:lstStyle/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Динамическое тестирование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это методика, направленная на проверку функционала программы, во время выполнения кода. То есть, данный тип тестирования подразумевает фактическую эксплуатацию программы и определение того, как работает ее функционал, в соответствии с ожиданиями или нет.</a:t>
            </a:r>
          </a:p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Динамический тип тестирования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состоит из непосредственного тестирования программного обеспечения в реальное время, способом предоставления входной информации и исследования полученного результата поведения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7077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C7F808-D9A5-4B9B-B744-81490361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247135"/>
            <a:ext cx="11195221" cy="6240162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Данный метод тестирования помогает команде проверить разные критические моменты программного обеспечения. Если закрыть глаза на их существование и никак не отреагировать на них, это может определенным образом сказаться на производительности, функциональной стороне и надежности приложения.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E7274E-C8B8-4589-AFB1-D6C9A352A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47" y="2457728"/>
            <a:ext cx="3820770" cy="38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артинки по запросу &quot;ljcnjjbycndf&quot;">
            <a:extLst>
              <a:ext uri="{FF2B5EF4-FFF2-40B4-BE49-F238E27FC236}">
                <a16:creationId xmlns:a16="http://schemas.microsoft.com/office/drawing/2014/main" id="{66A9EFC0-EC96-478B-B606-F36203D2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820" flipV="1">
            <a:off x="8605856" y="5316172"/>
            <a:ext cx="1426129" cy="1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B0DB3-A205-4ACA-9471-D7A8B410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618518"/>
            <a:ext cx="10516070" cy="7777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Плюсы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методики динамического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тестирования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CF80A5-966F-45EC-92EE-23DA0503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820" y="1396314"/>
            <a:ext cx="10293649" cy="4394887"/>
          </a:xfrm>
        </p:spPr>
        <p:txBody>
          <a:bodyPr>
            <a:normAutofit fontScale="925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процессе тестирования проводится тщательное изучение всего функционала программы, в результате чего получаем высокое качество проверки;</a:t>
            </a: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Динамическое тестирование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хорошо структурированный процесс, осуществляющий проверку программы со стороны пользователя, что, в свою очередь, значительно повышает качество программного обеспечения;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Фиксация сложных дефектов, которые могли остаться незамеченными на этапе проверки кода;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Динамический тип тестирования, при помощи специальных инструментов, можно сделать автоматизированным.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7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FA1EA-C88A-4083-8AAE-77C1E321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03" y="482593"/>
            <a:ext cx="10417216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Минусы методики динамического тестирования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0D263-F1ED-44E7-94D0-5E2BB31D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03" y="2088292"/>
            <a:ext cx="10161608" cy="4110682"/>
          </a:xfrm>
        </p:spPr>
        <p:txBody>
          <a:bodyPr>
            <a:normAutofit/>
          </a:bodyPr>
          <a:lstStyle/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Динамическое тестирование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достаточно сложный механизм, выполнение которого требует много времени;</a:t>
            </a:r>
          </a:p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Динамический метод тестирования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дорогостоящий процесс;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основном данный метод тестирования выполняется по завершению кодирования, и баги находятся уже в процессе реального жизненного цикла разработки.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46E68A-9E65-42A7-B5A5-9FF69BC8F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178" y="4967416"/>
            <a:ext cx="1558728" cy="15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0D1CA-83B5-476C-B610-CCFB28EC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846" y="717371"/>
            <a:ext cx="9905998" cy="917838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Статическое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F916B-2535-46A0-9876-4030B459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51221"/>
            <a:ext cx="9905998" cy="3739979"/>
          </a:xfrm>
        </p:spPr>
        <p:txBody>
          <a:bodyPr/>
          <a:lstStyle/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статического тестирования</a:t>
            </a:r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это тип тестирования ПО, где программное обеспечение проверяется без запуска кода; является процессом или инструментом, направленным на обнаружение возможных багов в ПО. Кроме этого, он находит и устраняет ошибки в разного рода сопроводительных документах, например, специфики требований к ПО.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3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4DED3-7A38-4640-B624-3FAB70EB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5459"/>
            <a:ext cx="9905998" cy="93843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статического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2055D-D413-45A7-87E0-1F20FB79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03" y="1618735"/>
            <a:ext cx="10219508" cy="4843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Обзоры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Статический анализ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A795F72-530E-412E-BA07-C40D21D0F111}"/>
              </a:ext>
            </a:extLst>
          </p:cNvPr>
          <p:cNvCxnSpPr/>
          <p:nvPr/>
        </p:nvCxnSpPr>
        <p:spPr>
          <a:xfrm flipH="1">
            <a:off x="3338818" y="931178"/>
            <a:ext cx="2223083" cy="7885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3C43181-61D9-41FF-B7FD-7FCE5B288B10}"/>
              </a:ext>
            </a:extLst>
          </p:cNvPr>
          <p:cNvCxnSpPr>
            <a:cxnSpLocks/>
          </p:cNvCxnSpPr>
          <p:nvPr/>
        </p:nvCxnSpPr>
        <p:spPr>
          <a:xfrm>
            <a:off x="5688625" y="931178"/>
            <a:ext cx="2070681" cy="7452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EC16A7-D51B-4FC4-8C29-DFE515BA5E1E}"/>
              </a:ext>
            </a:extLst>
          </p:cNvPr>
          <p:cNvSpPr txBox="1"/>
          <p:nvPr/>
        </p:nvSpPr>
        <p:spPr>
          <a:xfrm>
            <a:off x="1451295" y="2558642"/>
            <a:ext cx="3707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Обзоры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– тестирование, направленное на обнаружение дефектов в документации (требования, дизайнерское оформление, тестовые случаи и т. д.).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4A56B-EFE7-4CBF-A612-7B1A4FE9BCFA}"/>
              </a:ext>
            </a:extLst>
          </p:cNvPr>
          <p:cNvSpPr txBox="1"/>
          <p:nvPr/>
        </p:nvSpPr>
        <p:spPr>
          <a:xfrm>
            <a:off x="6611922" y="2459504"/>
            <a:ext cx="3707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Статический анализ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созданный программистами код, который поддается анализу на наличие недоработок в структуре, способных привести к багам.</a:t>
            </a:r>
          </a:p>
        </p:txBody>
      </p:sp>
      <p:pic>
        <p:nvPicPr>
          <p:cNvPr id="6146" name="Picture 2" descr="Картинки по запросу &quot;обзоры&quot;">
            <a:extLst>
              <a:ext uri="{FF2B5EF4-FFF2-40B4-BE49-F238E27FC236}">
                <a16:creationId xmlns:a16="http://schemas.microsoft.com/office/drawing/2014/main" id="{97C3FDFE-D22A-4F83-AF4B-E70F10C6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333" y="4497634"/>
            <a:ext cx="1414901" cy="141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Картинки по запросу &quot;static analysis&quot;">
            <a:extLst>
              <a:ext uri="{FF2B5EF4-FFF2-40B4-BE49-F238E27FC236}">
                <a16:creationId xmlns:a16="http://schemas.microsoft.com/office/drawing/2014/main" id="{5B414FE9-CF1F-49A6-A2E4-54FD8961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966" y="4669806"/>
            <a:ext cx="2704830" cy="152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155C4-FBEE-4DB2-8B33-763FC2C5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статического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метода проверки ПО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AE7DA-EFBE-4041-A2A4-CC9FDBEF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61286"/>
            <a:ext cx="9905998" cy="4135396"/>
          </a:xfrm>
        </p:spPr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Статический анализ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созданный программистами код, который поддается анализу на наличие недоработок в структуре, способных привести к багам.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«состав» статического анализа входит оценка качества написанного разработчиками кода. Для анализа кодовой комбинации и сравнения его со стандартами соответствия, применяют различные инструменты.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3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8F19142-C271-4B3B-8072-AFA7C799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776" y="1116225"/>
            <a:ext cx="10058870" cy="539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помощью статического анализа можно обнаружить следующие дефекты: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Мертвый код;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Переменные, которые не используются;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Неправильный синтаксис;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Переменные со значениями, которые невозможно определить;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Нескончаемые циклы.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3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8A00B2-75E2-4CE9-8499-97E210987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494" y="1153296"/>
            <a:ext cx="10133011" cy="5704704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Статический анализ имеет три составляющих: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Поток информации (данные, связанные с обработкой потока);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Контроль потока (степень выполнения требований);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Цикломатическая сложность (исчисление сложности приложения, связанной, в большей степени, с количеством независимых путей в колонке потоков управления приложения).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3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AD528-DC0B-40C9-82B3-ED2FEBDD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63" y="617838"/>
            <a:ext cx="9905998" cy="84025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Плюсы метода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статического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тестирования: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25E85-F5A1-468D-8E27-2B50CE995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14" y="1458097"/>
            <a:ext cx="10108297" cy="4333104"/>
          </a:xfrm>
        </p:spPr>
        <p:txBody>
          <a:bodyPr>
            <a:normAutofit fontScale="925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Находит ошибки на первичных этапах разработки ПО, что способствует снижению стоимости исправления обнаруженных дефектов;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Отзывы, оставленные в процессе данного тестирования, помогают усовершенствовать функциональную сторону процесса, что тоже направлено на избегание возникновения похожих багов;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Дает высокий уровень информативности о проблемах качества ПО;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Способствует улучшению обмена важной информацией между сотрудниками;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Исправление багов требует минимальных усилий, что помогает сделать разработку еще более продуктивной.</a:t>
            </a:r>
          </a:p>
          <a:p>
            <a:endParaRPr lang="ru-RU" dirty="0"/>
          </a:p>
        </p:txBody>
      </p:sp>
      <p:pic>
        <p:nvPicPr>
          <p:cNvPr id="4" name="Picture 2" descr="Картинки по запросу &quot;ljcnjjbycndf&quot;">
            <a:extLst>
              <a:ext uri="{FF2B5EF4-FFF2-40B4-BE49-F238E27FC236}">
                <a16:creationId xmlns:a16="http://schemas.microsoft.com/office/drawing/2014/main" id="{C95E38DD-E612-4DDA-ABD4-DA51A4792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820" flipV="1">
            <a:off x="8605856" y="5316172"/>
            <a:ext cx="1426129" cy="1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622E6-332A-4874-A819-A251ADDF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773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Стресс-тестирование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9342E-8C42-4A36-ADF6-C9B461FD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549" y="1804087"/>
            <a:ext cx="10157725" cy="4604952"/>
          </a:xfrm>
        </p:spPr>
        <p:txBody>
          <a:bodyPr>
            <a:normAutofit/>
          </a:bodyPr>
          <a:lstStyle/>
          <a:p>
            <a:r>
              <a:rPr lang="ru-RU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Стресс-тести́рование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tooltip="Английский язык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англ.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— один из видов тестирования программного обеспечения, которое оценивает надёжность и устойчивость системы в условиях превышения пределов нормального функционирования.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Стресс-тестирование особенно необходимо для «критически важного» ПО, однако также используется и для остального ПО. Обычно стресс-тестирование лучше обнаруживает устойчивость, доступность и обработку исключений системой под большой нагрузкой, чем то, что считается корректным поведением в нормальных условиях. </a:t>
            </a:r>
          </a:p>
        </p:txBody>
      </p:sp>
    </p:spTree>
    <p:extLst>
      <p:ext uri="{BB962C8B-B14F-4D97-AF65-F5344CB8AC3E}">
        <p14:creationId xmlns:p14="http://schemas.microsoft.com/office/powerpoint/2010/main" val="19174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48D98-91FD-45EB-9355-52B4DAB5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94" y="288323"/>
            <a:ext cx="10590211" cy="778476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Минусы метода статического тестирования: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9706F-A37F-4BAB-A73C-9EE62768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94" y="1297459"/>
            <a:ext cx="10246517" cy="4493742"/>
          </a:xfrm>
        </p:spPr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Поскольку статическое тестирование, чаще всего, выполняется вручную, процесс получается длительным;</a:t>
            </a: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Мешает находить уязвимости, находящиеся в среде выполнения.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EE991A-FAF4-46EF-9505-7764A80D5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178" y="4967416"/>
            <a:ext cx="1558728" cy="15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DBD9A-DCFF-45FB-A7B6-28D00B72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4" y="0"/>
            <a:ext cx="10516070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Сравнительная характеристика статического и динамического тестирования</a:t>
            </a:r>
            <a:br>
              <a:rPr lang="ru-RU" alt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B36CC89-83D3-4021-ACB2-AFF020167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94227"/>
              </p:ext>
            </p:extLst>
          </p:nvPr>
        </p:nvGraphicFramePr>
        <p:xfrm>
          <a:off x="1031846" y="1025610"/>
          <a:ext cx="9557896" cy="5548181"/>
        </p:xfrm>
        <a:graphic>
          <a:graphicData uri="http://schemas.openxmlformats.org/drawingml/2006/table">
            <a:tbl>
              <a:tblPr/>
              <a:tblGrid>
                <a:gridCol w="4732582">
                  <a:extLst>
                    <a:ext uri="{9D8B030D-6E8A-4147-A177-3AD203B41FA5}">
                      <a16:colId xmlns:a16="http://schemas.microsoft.com/office/drawing/2014/main" val="1943817461"/>
                    </a:ext>
                  </a:extLst>
                </a:gridCol>
                <a:gridCol w="4825314">
                  <a:extLst>
                    <a:ext uri="{9D8B030D-6E8A-4147-A177-3AD203B41FA5}">
                      <a16:colId xmlns:a16="http://schemas.microsoft.com/office/drawing/2014/main" val="2599074000"/>
                    </a:ext>
                  </a:extLst>
                </a:gridCol>
              </a:tblGrid>
              <a:tr h="340737">
                <a:tc>
                  <a:txBody>
                    <a:bodyPr/>
                    <a:lstStyle/>
                    <a:p>
                      <a:pPr algn="ctr"/>
                      <a:r>
                        <a:rPr lang="ru-RU" sz="1400" b="1" u="sng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Статическое тестирование 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Динамическое тестирование 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887447"/>
                  </a:ext>
                </a:extLst>
              </a:tr>
              <a:tr h="340737">
                <a:tc>
                  <a:txBody>
                    <a:bodyPr/>
                    <a:lstStyle/>
                    <a:p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Верификация программного обеспечения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Валидация программного обеспечения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260093"/>
                  </a:ext>
                </a:extLst>
              </a:tr>
              <a:tr h="597890">
                <a:tc>
                  <a:txBody>
                    <a:bodyPr/>
                    <a:lstStyle/>
                    <a:p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Нет необходимости в выполнении программного кода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Необходимо выполнение программного кода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996502"/>
                  </a:ext>
                </a:extLst>
              </a:tr>
              <a:tr h="340737"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Направлено на предотвращение багов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Отвечает за функционал программы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409057"/>
                  </a:ext>
                </a:extLst>
              </a:tr>
              <a:tr h="597890"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Применяется на первичных этапах разработки ПО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Применяется под конец разработки ПО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91320"/>
                  </a:ext>
                </a:extLst>
              </a:tr>
              <a:tr h="340737">
                <a:tc>
                  <a:txBody>
                    <a:bodyPr/>
                    <a:lstStyle/>
                    <a:p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Стоимость исправления дефектов ниже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Высокая стоимость исправления ошибок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594185"/>
                  </a:ext>
                </a:extLst>
              </a:tr>
              <a:tr h="855046"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 более короткое время охватывает более широкий круг, нежели при динамическом тестировании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Покрывает определенную часть кода, требует меньшего охвата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044433"/>
                  </a:ext>
                </a:extLst>
              </a:tr>
              <a:tr h="597890"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Состоит из разных методик оценивания, проверки, сквозного просмотра и прочее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Включает в себя и функциональное, и нефункциональное тестирование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290583"/>
                  </a:ext>
                </a:extLst>
              </a:tr>
              <a:tr h="340737"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Цель: предотвращение ошибок в ПО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Цель: найти и устранить дефекты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962319"/>
                  </a:ext>
                </a:extLst>
              </a:tr>
              <a:tr h="597890"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Код тестируется комплексно, что помогает обнаружить больше багов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Находит меньше багов, чем во время статического тестирования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83544"/>
                  </a:ext>
                </a:extLst>
              </a:tr>
              <a:tr h="597890">
                <a:tc>
                  <a:txBody>
                    <a:bodyPr/>
                    <a:lstStyle/>
                    <a:p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Выполняется до развертывания кода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Выполняется по окончанию развертывания кода</a:t>
                      </a:r>
                    </a:p>
                  </a:txBody>
                  <a:tcPr marL="54488" marR="54488" marT="27244" marB="272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39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7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FE0435-CC07-4768-B806-8560D6A4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249" y="271849"/>
            <a:ext cx="9861162" cy="5519352"/>
          </a:xfrm>
        </p:spPr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Термин «стресс-тестирование» часто используется как синоним «нагрузочного тестирования», а также «тестирования производительности», что ошибочно, так как эти виды тестирования отвечают на разные бизнес-вопросы и используют различную методологию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4A7542-A12A-41F4-AF2D-15A2D5BAA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59" y="2806786"/>
            <a:ext cx="6627341" cy="3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437C0-1271-4512-838E-D5DCB1F9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97582"/>
            <a:ext cx="9905998" cy="9384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62BCE-8E6C-4E39-A006-F9B84EAA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4" y="1383957"/>
            <a:ext cx="11541210" cy="5271877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Методология стресс-тестирования основана на снятии и анализе показателей производительности приложения при нагрузках, значительно превышающих ожидаемые на стадии сопровождения, и несёт в себе цель определить выносливость или устойчивость приложения на случай всплеска активности по его использованию. 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Необходимость стресс-тестирования диктуется следующими факторами: 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Большая часть всех систем разрабатываются с допущением о функционировании в нормальном режиме и даже в случае, когда допускается возможность увеличения нагрузки, реальные объёмы её увеличения не принимаются во внимание.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случае SLA-контракта (соглашения об уровне услуг) стоимость отказа системы в экстремальных условиях может быть очень велика.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Обнаружение некоторых ошибок или дефектов в функционировании системы не всегда возможно с использованием других типов тестирования.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Тестирования, проведенного разработчиком, может быть недостаточно для эмуляции условий при которых происходит отказ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2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82A93-776F-442F-A15A-FEEEB23A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56" y="545627"/>
            <a:ext cx="11368687" cy="8217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направления применения стресс-тестирования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Картинки по запросу &quot;исседование&quot;">
            <a:extLst>
              <a:ext uri="{FF2B5EF4-FFF2-40B4-BE49-F238E27FC236}">
                <a16:creationId xmlns:a16="http://schemas.microsoft.com/office/drawing/2014/main" id="{572E7734-2A7B-4B07-B98D-1987F345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8" y="1224731"/>
            <a:ext cx="3357689" cy="22765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&quot;обработка ошибок&quot;">
            <a:extLst>
              <a:ext uri="{FF2B5EF4-FFF2-40B4-BE49-F238E27FC236}">
                <a16:creationId xmlns:a16="http://schemas.microsoft.com/office/drawing/2014/main" id="{DB0AFFA9-0EF7-4C7A-9019-6E547F31AD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130" y="1082057"/>
            <a:ext cx="3372612" cy="22765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&quot;тестирование&quot;">
            <a:extLst>
              <a:ext uri="{FF2B5EF4-FFF2-40B4-BE49-F238E27FC236}">
                <a16:creationId xmlns:a16="http://schemas.microsoft.com/office/drawing/2014/main" id="{75A37D30-2BA4-4F66-9D19-82E02A748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0" y="4183826"/>
            <a:ext cx="3554488" cy="236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Картинки по запросу &quot;тестирование&quot;">
            <a:extLst>
              <a:ext uri="{FF2B5EF4-FFF2-40B4-BE49-F238E27FC236}">
                <a16:creationId xmlns:a16="http://schemas.microsoft.com/office/drawing/2014/main" id="{ADEADD1C-6209-4A0B-A7EA-A5304C14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712" y="4211873"/>
            <a:ext cx="3644212" cy="23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A3E9D6-CFE5-4116-920A-258C17225BA0}"/>
              </a:ext>
            </a:extLst>
          </p:cNvPr>
          <p:cNvSpPr/>
          <p:nvPr/>
        </p:nvSpPr>
        <p:spPr>
          <a:xfrm>
            <a:off x="3745739" y="12562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Общее исследование поведения 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 при пиковых нагрузках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C50FD-A8FE-435A-8188-C7FA41DA4973}"/>
              </a:ext>
            </a:extLst>
          </p:cNvPr>
          <p:cNvSpPr/>
          <p:nvPr/>
        </p:nvSpPr>
        <p:spPr>
          <a:xfrm>
            <a:off x="4759253" y="2350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Обработка ошибок и исключений 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системой при пиковых нагрузках</a:t>
            </a:r>
            <a:endParaRPr lang="ru-BY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138051-6962-46D5-A8D1-D4C74D5F1C1D}"/>
              </a:ext>
            </a:extLst>
          </p:cNvPr>
          <p:cNvSpPr/>
          <p:nvPr/>
        </p:nvSpPr>
        <p:spPr>
          <a:xfrm>
            <a:off x="6892648" y="3788566"/>
            <a:ext cx="330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ёмкости системы</a:t>
            </a:r>
            <a:endParaRPr lang="ru-BY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E3FDBB-141B-49B9-89B6-5B311688175C}"/>
              </a:ext>
            </a:extLst>
          </p:cNvPr>
          <p:cNvSpPr/>
          <p:nvPr/>
        </p:nvSpPr>
        <p:spPr>
          <a:xfrm>
            <a:off x="895557" y="35979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Исследование узких мест системы или отдельных компонент при диспропорциональных нагрузках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1799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AFF4A-71B2-4349-93EB-B0A190A3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2869"/>
            <a:ext cx="9905998" cy="9878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Пропорциональная нагрузка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30185-A212-4E5A-B71D-5AE04FD1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0729"/>
            <a:ext cx="9905998" cy="4230472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Стресс-тестирование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может применяться как для обособленных приложений, так и для распределенных систем с клиент-серверной архитектурой. Простейшим примером стресс-тестирования обособленного приложения может являться открытие файла размером в 50 Мб программой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Notepad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входящей в комплект ОС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Условия стресс-тестирования приложения обычно формируются исходя из критических бизнес-процессов его функциональности, определенными на стадии разработки требований и анализа рисков группой, ответственной за производительность. 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общем случае в качестве условий для стресс-тестирования может использоваться линейно увеличенная ожидаемая нагрузка.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6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BD614-C5D9-41D3-B505-3FEC3909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04034"/>
            <a:ext cx="9905998" cy="841982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Диспропорциональная нагрузка</a:t>
            </a:r>
            <a:r>
              <a:rPr lang="ru-RU" altLang="ru-RU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/>
            </a:r>
            <a:br>
              <a:rPr lang="ru-RU" altLang="ru-RU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80C5FAE-B375-46A2-9589-FBB3622BE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189" y="939114"/>
            <a:ext cx="10812161" cy="50044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случае тестирования многозвенных распределённых систем необходимо учитывать уже не только фактический объём нагрузки, состоящей из множества элементов, но и их пропорции в общем объёме. </a:t>
            </a:r>
          </a:p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Пример: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Веб-сервис предназначен для обработки и отображения созданных пользователем страниц, каждая из которых может состоять из обычного текста и динамических элементов управления. Известно, что один пользователь создает 1 страницу в день, которая содержит в среднем 1000 символов текста и одну форму. Известно также, что к системе идет 1 запрос на отображение исходной страницы в минуту. При этом скорость отображения страницы является критическим бизнес-процессом. 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Используя описанную выше модель поведения использующих систему пользователей, несложно смоделировать изменение динамики нагрузки при их увеличении. Стресс-тест, в котором взята за основу такая модель нагрузки не адресует рисков, связанных с тем, что система перестанет удовлетворять требованиям производительности при изменении сценария её использования. Например, скорость отображения страницы может существенно снизиться, если пользователи будут добавлять на неё десятки форм вместо одной. 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62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3DCA5-CDF0-489F-8E90-8E6C3E55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3740"/>
            <a:ext cx="9905998" cy="10125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ёмкости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90451-FFF6-47EC-A970-3D90AD88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77" y="1482812"/>
            <a:ext cx="10244222" cy="4802660"/>
          </a:xfrm>
        </p:spPr>
        <p:txBody>
          <a:bodyPr>
            <a:normAutofit/>
          </a:bodyPr>
          <a:lstStyle/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ёмкости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tooltip="Английский язык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англ.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является одним из самых важных с точки зрения развития бизнеса направлений стресс-тестирования и самых сложных с точки зрения проведения и анализа. Тестирование ёмкости проводится с целью определить запас прочности системы при полном соответствии требованиям к производительности. 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моделировании нагрузки для тестирования ёмкости системы учитывается как текущая нагрузка в виде количества и пропорций одновременно поступающих в систему запросов, так и ожидаемая в перспективе.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9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69F50-9F55-450E-922D-424F0DA4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1" y="327514"/>
            <a:ext cx="10577854" cy="1478570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Статическое и динамическое тестирование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22DECC-3D05-418A-9A0D-75FFA995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51CF54-4429-4E39-A201-71CF1DEE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59" y="1530467"/>
            <a:ext cx="9664503" cy="45302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146</TotalTime>
  <Words>1147</Words>
  <Application>Microsoft Office PowerPoint</Application>
  <PresentationFormat>Широкоэкранный</PresentationFormat>
  <Paragraphs>97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Tw Cen MT</vt:lpstr>
      <vt:lpstr>Контур</vt:lpstr>
      <vt:lpstr>Стресс-тестирование  Статическое и динамическое тестирование</vt:lpstr>
      <vt:lpstr>Стресс-тестирование</vt:lpstr>
      <vt:lpstr>Презентация PowerPoint</vt:lpstr>
      <vt:lpstr>Основные принципы </vt:lpstr>
      <vt:lpstr>Основные направления применения стресс-тестирования </vt:lpstr>
      <vt:lpstr>Пропорциональная нагрузка </vt:lpstr>
      <vt:lpstr>Диспропорциональная нагрузка </vt:lpstr>
      <vt:lpstr>Тестирование ёмкости </vt:lpstr>
      <vt:lpstr>Статическое и динамическое тестирование</vt:lpstr>
      <vt:lpstr>Динамическое тестирование</vt:lpstr>
      <vt:lpstr>Презентация PowerPoint</vt:lpstr>
      <vt:lpstr>Плюсы методики динамического тестирования </vt:lpstr>
      <vt:lpstr>Минусы методики динамического тестирования </vt:lpstr>
      <vt:lpstr>Статическое тестирование</vt:lpstr>
      <vt:lpstr>Типы статического тестирования</vt:lpstr>
      <vt:lpstr>Понятие статического метода проверки ПО </vt:lpstr>
      <vt:lpstr>Презентация PowerPoint</vt:lpstr>
      <vt:lpstr>Презентация PowerPoint</vt:lpstr>
      <vt:lpstr>Плюсы метода статического тестирования: </vt:lpstr>
      <vt:lpstr>Минусы метода статического тестирования:</vt:lpstr>
      <vt:lpstr>Сравнительная характеристика статического и динамического тестирования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Стресс тестирование  Статическое и динамическое тестирование</dc:title>
  <dc:creator>Irina</dc:creator>
  <cp:lastModifiedBy>POIT</cp:lastModifiedBy>
  <cp:revision>17</cp:revision>
  <dcterms:created xsi:type="dcterms:W3CDTF">2020-02-16T17:53:34Z</dcterms:created>
  <dcterms:modified xsi:type="dcterms:W3CDTF">2020-02-20T14:58:49Z</dcterms:modified>
</cp:coreProperties>
</file>