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391" r:id="rId2"/>
    <p:sldId id="403" r:id="rId3"/>
    <p:sldId id="404" r:id="rId4"/>
    <p:sldId id="406" r:id="rId5"/>
    <p:sldId id="408" r:id="rId6"/>
    <p:sldId id="405" r:id="rId7"/>
    <p:sldId id="407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9" r:id="rId17"/>
    <p:sldId id="418" r:id="rId18"/>
    <p:sldId id="422" r:id="rId19"/>
    <p:sldId id="417" r:id="rId20"/>
    <p:sldId id="420" r:id="rId21"/>
    <p:sldId id="421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2pPr marL="0" indent="-360000">
              <a:buClrTx/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standard/serialization/binaryformatter-security-gui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Сериализация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Двоичная </a:t>
            </a:r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Serializable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Model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автомобиль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{Manufacturer}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{Model}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выпуска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ProductionDate.Year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478971" y="1207106"/>
            <a:ext cx="3300549" cy="787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Двоичная 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450215" algn="l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2,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Manufacturer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"BMW"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Model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"X5"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"1.1.2012"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 indent="450215" algn="l">
              <a:spcAft>
                <a:spcPts val="0"/>
              </a:spcAft>
            </a:pP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formatter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 indent="450215" algn="l">
              <a:spcAft>
                <a:spcPts val="0"/>
              </a:spcAft>
            </a:pP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stream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BinaryDemo.bin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formatter.Serialize(stream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car);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90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Двоичная сериализация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4736" t="15970" r="44340" b="66306"/>
          <a:stretch/>
        </p:blipFill>
        <p:spPr bwMode="auto">
          <a:xfrm>
            <a:off x="894726" y="2838994"/>
            <a:ext cx="10280380" cy="201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619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Двоичная 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cars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         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new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=2, Manufacturer=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"BMW"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Model=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"X5"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"1.1.2012"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)},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new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=1, Manufacturer=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"BMW"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Model=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"323"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"1.1.1998"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)},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new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=3, Manufacturer=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"Lada"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Model=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Priora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"1.1.2008"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)},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new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=4, Manufacturer=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"Opel"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Model=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"Astra"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"1.1.2001"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)}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6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Двоичная 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l"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formatter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BinaryFormatter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stream =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BinaryDemo.bin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formatter.Serialize(stream, cars);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8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Двоичная 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l">
              <a:spcAft>
                <a:spcPts val="0"/>
              </a:spcAft>
            </a:pPr>
            <a:r>
              <a:rPr lang="ru-RU" sz="40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Десериализация:</a:t>
            </a:r>
          </a:p>
          <a:p>
            <a:pPr indent="449580" algn="l"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formatter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BinaryFormatter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stream =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.OpenRead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BinaryDemo.bin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formatter.Deserialize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(stream)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car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.WriteLine(car);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9144000" y="3187337"/>
            <a:ext cx="2841674" cy="1123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9" y="1420837"/>
            <a:ext cx="11788726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Тип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BinaryFormatter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является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безопасным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и </a:t>
            </a:r>
            <a:r>
              <a:rPr kumimoji="0" lang="en-US" altLang="en-US" sz="2800" b="1" i="1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1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рекомендуется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к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применению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обработки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данных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Даже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если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есть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основания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доверять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обрабатываемым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приложении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данным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следует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можно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скорее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прекратить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типа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BinaryFormatter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Тип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BinaryFormatter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является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небезопасным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безопасность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нельзя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обеспечить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docs.microsoft.com/ru-ru/dotnet/standard/serialization/binaryformatter-security-guide</a:t>
            </a:r>
            <a:r>
              <a:rPr lang="en-US" altLang="en-US" sz="2000" dirty="0" smtClean="0"/>
              <a:t> 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911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Сериализация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Сериализация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05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/>
              <a:t>XML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пространстве имен </a:t>
            </a:r>
            <a:r>
              <a:rPr lang="en-US" dirty="0" err="1" smtClean="0"/>
              <a:t>System.Xml.Serialization</a:t>
            </a:r>
            <a:r>
              <a:rPr lang="ru-RU" dirty="0" smtClean="0"/>
              <a:t> представлен класс </a:t>
            </a:r>
            <a:r>
              <a:rPr lang="en-US" b="1" dirty="0" err="1"/>
              <a:t>XmlSerializer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6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Сериализация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Сериализация XML </a:t>
            </a:r>
            <a:r>
              <a:rPr lang="ru-RU" dirty="0" smtClean="0"/>
              <a:t>сериализует </a:t>
            </a:r>
            <a:r>
              <a:rPr lang="ru-RU" dirty="0"/>
              <a:t>только </a:t>
            </a:r>
            <a:r>
              <a:rPr lang="ru-RU" b="1" dirty="0"/>
              <a:t>открытые</a:t>
            </a:r>
            <a:r>
              <a:rPr lang="ru-RU" dirty="0"/>
              <a:t> свойства и поля и </a:t>
            </a:r>
            <a:r>
              <a:rPr lang="ru-RU" b="1" dirty="0"/>
              <a:t>не сохраняет </a:t>
            </a:r>
            <a:r>
              <a:rPr lang="ru-RU" dirty="0"/>
              <a:t>точность типов.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58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Сериализация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Сериализация</a:t>
            </a:r>
            <a:r>
              <a:rPr lang="ru-RU" dirty="0"/>
              <a:t> — это процесс преобразования объекта в поток байтов для сохранения или передачи в память, базу данных или файл. Эта операция предназначена для того, чтобы сохранить состояния объекта для последующего воссоздания при необходимости. Обратный процесс называется </a:t>
            </a:r>
            <a:r>
              <a:rPr lang="ru-RU" b="1" dirty="0"/>
              <a:t>десериализацией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7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Сериализация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0"/>
              </a:spcAft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formatter =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0215" algn="l">
              <a:spcAft>
                <a:spcPts val="0"/>
              </a:spcAft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&gt;));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stream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"XmlDemo.xml"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formatter.Serialize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cars);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Сериализация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stream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.OpenRead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"XmlDemo.xml"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formatter.Deserialize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0215" algn="l">
              <a:spcAft>
                <a:spcPts val="0"/>
              </a:spcAft>
            </a:pP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.WriteLine(car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 smtClean="0"/>
          </a:p>
          <a:p>
            <a:r>
              <a:rPr lang="ru-RU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06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Сериализация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0"/>
              </a:spcAft>
              <a:buNone/>
            </a:pPr>
            <a:r>
              <a:rPr lang="ru-RU" dirty="0"/>
              <a:t>С помощью атрибутов в классе </a:t>
            </a:r>
            <a:r>
              <a:rPr lang="en-US" dirty="0"/>
              <a:t>Car </a:t>
            </a:r>
            <a:r>
              <a:rPr lang="ru-RU" dirty="0"/>
              <a:t>можно управлять процессом сериализации. 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6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>
              <a:spcAft>
                <a:spcPts val="0"/>
              </a:spcAft>
              <a:buNone/>
            </a:pP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49580" algn="l">
              <a:spcAft>
                <a:spcPts val="0"/>
              </a:spcAft>
            </a:pP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Manufacturer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автомобиль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{Manufacturer}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{Model}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выпуска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ProductionDate.Year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444137" y="2081349"/>
            <a:ext cx="6740434" cy="10624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&lt;?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version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ArrayOfCar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xmlns:xsi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http://www.w3.org/2001/XMLSchema-instance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xmlns:xsd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http://www.w3.org/2001/XMLSchema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X5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Manufacturer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BMW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Manufacturer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2012-01-01T00:00:00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  <p:sp>
        <p:nvSpPr>
          <p:cNvPr id="8" name="Left Arrow 7"/>
          <p:cNvSpPr/>
          <p:nvPr/>
        </p:nvSpPr>
        <p:spPr>
          <a:xfrm>
            <a:off x="5338355" y="2534194"/>
            <a:ext cx="3248297" cy="496389"/>
          </a:xfrm>
          <a:prstGeom prst="lef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Сериализация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Сериализация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3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Сериализация </a:t>
            </a:r>
            <a:r>
              <a:rPr lang="en-US" dirty="0" smtClean="0"/>
              <a:t>JSON (.NET Framework)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.NET Framework </a:t>
            </a:r>
            <a:r>
              <a:rPr lang="ru-RU" dirty="0" smtClean="0"/>
              <a:t>нет среств для сериализации в </a:t>
            </a:r>
            <a:r>
              <a:rPr lang="en-US" dirty="0" smtClean="0"/>
              <a:t>JSON.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Для сериализации используются сторонние библиотеки.</a:t>
            </a:r>
            <a:endParaRPr lang="en-US" dirty="0" smtClean="0"/>
          </a:p>
          <a:p>
            <a:r>
              <a:rPr lang="ru-RU" dirty="0"/>
              <a:t>Библиотека </a:t>
            </a:r>
            <a:r>
              <a:rPr lang="en-US" dirty="0" err="1"/>
              <a:t>Newtonsoft</a:t>
            </a:r>
            <a:r>
              <a:rPr lang="ru-RU" dirty="0"/>
              <a:t>.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является </a:t>
            </a:r>
            <a:r>
              <a:rPr lang="ru-RU" dirty="0" smtClean="0"/>
              <a:t>одной из самых популярных библиотек </a:t>
            </a:r>
            <a:r>
              <a:rPr lang="ru-RU" dirty="0"/>
              <a:t>для сериализации объектов в среде .</a:t>
            </a:r>
            <a:r>
              <a:rPr lang="en-US" dirty="0" smtClean="0"/>
              <a:t>NET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6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Сериализация </a:t>
            </a:r>
            <a:r>
              <a:rPr lang="en-US" dirty="0" smtClean="0"/>
              <a:t>JSON (.NET Framework)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t="12336" r="39105" b="42527"/>
          <a:stretch/>
        </p:blipFill>
        <p:spPr bwMode="auto">
          <a:xfrm>
            <a:off x="1121008" y="1681508"/>
            <a:ext cx="10091475" cy="4205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708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/>
              <a:t>JSON (.NET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  <a:buNone/>
            </a:pPr>
            <a:r>
              <a:rPr lang="ru-RU" sz="3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Newtonsoft.Json;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. .</a:t>
            </a:r>
          </a:p>
          <a:p>
            <a:pPr indent="450215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stream =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.CreateText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JsonDemo.json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JsonConvert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.SerializeObject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(cars);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stream.Write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32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/>
              <a:t>JSON (.NET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endParaRPr lang="ru-RU" sz="32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JsonConvert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.DeserializeObject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697480" indent="450215" algn="l">
              <a:spcAft>
                <a:spcPts val="0"/>
              </a:spcAft>
            </a:pP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.ReadAllText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JsonDemo.json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car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(car);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8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Сериализация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Сериализация</a:t>
            </a:r>
            <a:r>
              <a:rPr lang="en-US" b="1" dirty="0" smtClean="0"/>
              <a:t>/</a:t>
            </a:r>
            <a:r>
              <a:rPr lang="ru-RU" b="1" dirty="0" smtClean="0"/>
              <a:t>десериализация </a:t>
            </a:r>
            <a:r>
              <a:rPr lang="ru-RU" dirty="0" smtClean="0"/>
              <a:t>позволяет передавать объект </a:t>
            </a:r>
            <a:r>
              <a:rPr lang="ru-RU" dirty="0"/>
              <a:t>в </a:t>
            </a:r>
            <a:r>
              <a:rPr lang="ru-RU" dirty="0" smtClean="0"/>
              <a:t>поток (на </a:t>
            </a:r>
            <a:r>
              <a:rPr lang="ru-RU" dirty="0"/>
              <a:t>диск, в память, по сети и так </a:t>
            </a:r>
            <a:r>
              <a:rPr lang="ru-RU" dirty="0" smtClean="0"/>
              <a:t>далее) для обмена данными в распределенных (клиент-серверных) системах.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80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/>
              <a:t>JSON (.NET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 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2,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"Model"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"X5"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"Manufacturer"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"BMW"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ProductionDate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"2012-01-01T00:00:00"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CarId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1,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"Model"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"323"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"Manufacturer"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"BMW"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8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 smtClean="0"/>
              <a:t>JSON</a:t>
            </a:r>
            <a:r>
              <a:rPr lang="ru-RU" dirty="0" smtClean="0"/>
              <a:t> (</a:t>
            </a:r>
            <a:r>
              <a:rPr lang="en-US" dirty="0" smtClean="0"/>
              <a:t>.NET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Начиная с версии </a:t>
            </a:r>
            <a:r>
              <a:rPr lang="en-US" dirty="0" smtClean="0"/>
              <a:t>.NET 3.0 </a:t>
            </a:r>
            <a:r>
              <a:rPr lang="ru-RU" dirty="0" smtClean="0"/>
              <a:t>в пространстве имен</a:t>
            </a:r>
            <a:r>
              <a:rPr lang="en-US" dirty="0" smtClean="0"/>
              <a:t> </a:t>
            </a:r>
            <a:r>
              <a:rPr lang="en-US" b="1" dirty="0" err="1" smtClean="0"/>
              <a:t>System.Text.Json</a:t>
            </a:r>
            <a:r>
              <a:rPr lang="ru-RU" dirty="0" smtClean="0"/>
              <a:t> имеется класс </a:t>
            </a:r>
            <a:r>
              <a:rPr lang="en-US" b="1" dirty="0" err="1" smtClean="0"/>
              <a:t>JsonSerializer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84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 smtClean="0"/>
              <a:t>JSON</a:t>
            </a:r>
            <a:r>
              <a:rPr lang="ru-RU" dirty="0" smtClean="0"/>
              <a:t> (</a:t>
            </a:r>
            <a:r>
              <a:rPr lang="en-US" dirty="0" smtClean="0"/>
              <a:t>.NET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Начиная с версии </a:t>
            </a:r>
            <a:r>
              <a:rPr lang="ru-RU" b="1" dirty="0"/>
              <a:t>.</a:t>
            </a:r>
            <a:r>
              <a:rPr lang="en-US" b="1" dirty="0"/>
              <a:t>Net Core</a:t>
            </a:r>
            <a:r>
              <a:rPr lang="ru-RU" b="1" dirty="0"/>
              <a:t> 3.0 </a:t>
            </a:r>
            <a:r>
              <a:rPr lang="ru-RU" dirty="0"/>
              <a:t>компания </a:t>
            </a:r>
            <a:r>
              <a:rPr lang="en-US" dirty="0"/>
              <a:t>Microsoft </a:t>
            </a:r>
            <a:r>
              <a:rPr lang="ru-RU" dirty="0"/>
              <a:t>анонсировала пространство имен </a:t>
            </a:r>
            <a:r>
              <a:rPr lang="en-US" b="1" dirty="0"/>
              <a:t>System</a:t>
            </a:r>
            <a:r>
              <a:rPr lang="ru-RU" b="1" dirty="0"/>
              <a:t>.</a:t>
            </a:r>
            <a:r>
              <a:rPr lang="en-US" b="1" dirty="0"/>
              <a:t>Text</a:t>
            </a:r>
            <a:r>
              <a:rPr lang="ru-RU" b="1" dirty="0"/>
              <a:t>.</a:t>
            </a:r>
            <a:r>
              <a:rPr lang="en-US" b="1" dirty="0" err="1"/>
              <a:t>Json</a:t>
            </a:r>
            <a:r>
              <a:rPr lang="ru-RU" dirty="0"/>
              <a:t>, в котором описаны классы для работы с Json. Таким образом, нет необходимости загружать сторонние библиотеки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Для сериализации/десериализации используются статические методы класса </a:t>
            </a:r>
            <a:r>
              <a:rPr lang="en-US" b="1" dirty="0" err="1"/>
              <a:t>JsonSerializer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126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 smtClean="0"/>
              <a:t>JSON</a:t>
            </a:r>
            <a:r>
              <a:rPr lang="ru-RU" dirty="0" smtClean="0"/>
              <a:t> (</a:t>
            </a:r>
            <a:r>
              <a:rPr lang="en-US" dirty="0" smtClean="0"/>
              <a:t>.NET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System.Text.Json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. 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      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stream =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.CreateText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JsonDemo.json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JsonSerializer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.Serialize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(cars);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stream.Write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079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</a:t>
            </a:r>
            <a:r>
              <a:rPr lang="en-US" dirty="0" smtClean="0"/>
              <a:t>JSON</a:t>
            </a:r>
            <a:r>
              <a:rPr lang="ru-RU" dirty="0" smtClean="0"/>
              <a:t> (</a:t>
            </a:r>
            <a:r>
              <a:rPr lang="en-US" dirty="0" smtClean="0"/>
              <a:t>.NET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3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JsonSerializer</a:t>
            </a:r>
            <a:endParaRPr lang="en-US" sz="3200" dirty="0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Deserialize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&lt;List&lt;Car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3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.ReadAllText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JsonDemo.json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car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carsFromFile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spcAft>
                <a:spcPts val="0"/>
              </a:spcAft>
              <a:buNone/>
            </a:pP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.WriteLine(car);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3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Сериализация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.</a:t>
            </a:r>
            <a:r>
              <a:rPr lang="en-US" dirty="0"/>
              <a:t>NET </a:t>
            </a:r>
            <a:r>
              <a:rPr lang="ru-RU" dirty="0"/>
              <a:t>предлагает следующие технологии сериализации</a:t>
            </a:r>
            <a:r>
              <a:rPr lang="ru-RU" dirty="0" smtClean="0"/>
              <a:t>:</a:t>
            </a:r>
          </a:p>
          <a:p>
            <a:endParaRPr lang="en-US" dirty="0"/>
          </a:p>
          <a:p>
            <a:pPr marL="571500" lvl="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Двоичная сериализация (</a:t>
            </a:r>
            <a:r>
              <a:rPr lang="en-US" dirty="0"/>
              <a:t>Binary serialization</a:t>
            </a:r>
            <a:r>
              <a:rPr lang="ru-RU" dirty="0" smtClean="0"/>
              <a:t>)</a:t>
            </a:r>
            <a:endParaRPr lang="en-US" dirty="0"/>
          </a:p>
          <a:p>
            <a:pPr marL="571500" lvl="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Сериализация XML и SOAP </a:t>
            </a:r>
            <a:endParaRPr lang="ru-RU" dirty="0" smtClean="0"/>
          </a:p>
          <a:p>
            <a:pPr marL="571500" lvl="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Сериализация </a:t>
            </a:r>
            <a:r>
              <a:rPr lang="ru-RU" dirty="0"/>
              <a:t>JSON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Сериализация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Основные </a:t>
            </a:r>
            <a:r>
              <a:rPr lang="ru-RU" sz="4000" dirty="0"/>
              <a:t>классы, связанные с сериализацией, размещены в пространствах имён с префиксом </a:t>
            </a:r>
            <a:r>
              <a:rPr lang="ru-RU" sz="4000" b="1" dirty="0"/>
              <a:t>System.Runtime.Serialization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Сериализация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Двоичная сериализация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0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Двоичная </a:t>
            </a:r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Двоичная сериализация (</a:t>
            </a:r>
            <a:r>
              <a:rPr lang="en-US" dirty="0"/>
              <a:t>Binary serialization</a:t>
            </a:r>
            <a:r>
              <a:rPr lang="ru-RU" dirty="0"/>
              <a:t>) </a:t>
            </a:r>
            <a:r>
              <a:rPr lang="ru-RU" dirty="0" smtClean="0"/>
              <a:t>сериализует объект с сохранением точности </a:t>
            </a:r>
            <a:r>
              <a:rPr lang="ru-RU" dirty="0"/>
              <a:t>типов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7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Двоичная </a:t>
            </a:r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ru-RU" b="1" dirty="0"/>
              <a:t>BinaryFormatter</a:t>
            </a:r>
            <a:r>
              <a:rPr lang="ru-RU" dirty="0"/>
              <a:t> сериализует состояние </a:t>
            </a:r>
            <a:r>
              <a:rPr lang="ru-RU" dirty="0" smtClean="0"/>
              <a:t>объекта </a:t>
            </a:r>
            <a:r>
              <a:rPr lang="ru-RU" dirty="0"/>
              <a:t>в поток, используя компактный двоичный формат.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Этот </a:t>
            </a:r>
            <a:r>
              <a:rPr lang="ru-RU" dirty="0"/>
              <a:t>тип определен в пространстве имен </a:t>
            </a:r>
            <a:r>
              <a:rPr lang="ru-RU" b="1" dirty="0"/>
              <a:t>System.Runtime.Serialization.Formatters.Binary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8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Двоичная </a:t>
            </a:r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методы класса </a:t>
            </a:r>
            <a:r>
              <a:rPr lang="en-US" dirty="0" err="1" smtClean="0"/>
              <a:t>BinaryFormatter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/>
          </a:p>
          <a:p>
            <a:pPr marL="571500" indent="-571500" algn="l"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Serialize</a:t>
            </a:r>
            <a:r>
              <a:rPr lang="ru-RU" b="1" dirty="0" smtClean="0"/>
              <a:t>() </a:t>
            </a:r>
            <a:r>
              <a:rPr lang="ru-RU" dirty="0" smtClean="0"/>
              <a:t>- </a:t>
            </a:r>
            <a:r>
              <a:rPr lang="ru-RU" dirty="0"/>
              <a:t>сохраняет граф объекта в указанном потоке в виде последовательности байтов.</a:t>
            </a:r>
            <a:endParaRPr lang="en-US" dirty="0"/>
          </a:p>
          <a:p>
            <a:pPr marL="571500" indent="-571500" algn="l">
              <a:buClrTx/>
              <a:buFont typeface="Wingdings" panose="05000000000000000000" pitchFamily="2" charset="2"/>
              <a:buChar char="q"/>
            </a:pPr>
            <a:r>
              <a:rPr lang="en-US" b="1" dirty="0" err="1" smtClean="0"/>
              <a:t>Deserialize</a:t>
            </a:r>
            <a:r>
              <a:rPr lang="ru-RU" b="1" dirty="0" smtClean="0"/>
              <a:t>() </a:t>
            </a:r>
            <a:r>
              <a:rPr lang="ru-RU" dirty="0" smtClean="0"/>
              <a:t>- </a:t>
            </a:r>
            <a:r>
              <a:rPr lang="ru-RU" dirty="0"/>
              <a:t>преобразует постоянную последовательность байтов в граф объектов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6770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67158</TotalTime>
  <Words>927</Words>
  <Application>Microsoft Office PowerPoint</Application>
  <PresentationFormat>Widescreen</PresentationFormat>
  <Paragraphs>234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Wingdings</vt:lpstr>
      <vt:lpstr>Consolas</vt:lpstr>
      <vt:lpstr>Segoe UI</vt:lpstr>
      <vt:lpstr>Arial</vt:lpstr>
      <vt:lpstr>SFMono-Regular</vt:lpstr>
      <vt:lpstr>Times New Roman</vt:lpstr>
      <vt:lpstr>Calibri Light</vt:lpstr>
      <vt:lpstr>Theme1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Двоичная сериализация</vt:lpstr>
      <vt:lpstr>Двоичная сериализация</vt:lpstr>
      <vt:lpstr>Двоичная сериализация</vt:lpstr>
      <vt:lpstr>Двоичная сериализация</vt:lpstr>
      <vt:lpstr>Двоичная сериализация</vt:lpstr>
      <vt:lpstr>Двоичная сериализация</vt:lpstr>
      <vt:lpstr>Двоичная сериализация</vt:lpstr>
      <vt:lpstr>Двоичная сериализация</vt:lpstr>
      <vt:lpstr>Двоичная сериализация</vt:lpstr>
      <vt:lpstr>PowerPoint Presentation</vt:lpstr>
      <vt:lpstr>Сериализация</vt:lpstr>
      <vt:lpstr>Сериализация XML</vt:lpstr>
      <vt:lpstr>Сериализация XML</vt:lpstr>
      <vt:lpstr>Сериализация XML</vt:lpstr>
      <vt:lpstr>Сериализация XML</vt:lpstr>
      <vt:lpstr>Сериализация XML</vt:lpstr>
      <vt:lpstr>Сериализация XML</vt:lpstr>
      <vt:lpstr>Сериализация XML</vt:lpstr>
      <vt:lpstr>Сериализация</vt:lpstr>
      <vt:lpstr>Сериализация JSON (.NET Framework)</vt:lpstr>
      <vt:lpstr>Сериализация JSON (.NET Framework)</vt:lpstr>
      <vt:lpstr>Сериализация JSON (.NET Framework)</vt:lpstr>
      <vt:lpstr>Сериализация JSON (.NET Framework)</vt:lpstr>
      <vt:lpstr>Сериализация JSON (.NET Framework)</vt:lpstr>
      <vt:lpstr>Сериализация JSON (.NET 5)</vt:lpstr>
      <vt:lpstr>Сериализация JSON (.NET 5)</vt:lpstr>
      <vt:lpstr>Сериализация JSON (.NET 5)</vt:lpstr>
      <vt:lpstr>Сериализация JSON (.NET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319</cp:revision>
  <dcterms:modified xsi:type="dcterms:W3CDTF">2021-11-16T11:50:48Z</dcterms:modified>
</cp:coreProperties>
</file>