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8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9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20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1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1" r:id="rId3"/>
    <p:sldMasterId id="2147483706" r:id="rId4"/>
    <p:sldMasterId id="2147483718" r:id="rId5"/>
    <p:sldMasterId id="2147483736" r:id="rId6"/>
    <p:sldMasterId id="2147483742" r:id="rId7"/>
    <p:sldMasterId id="2147483754" r:id="rId8"/>
    <p:sldMasterId id="2147483759" r:id="rId9"/>
    <p:sldMasterId id="2147483771" r:id="rId10"/>
    <p:sldMasterId id="2147483776" r:id="rId11"/>
    <p:sldMasterId id="2147483782" r:id="rId12"/>
    <p:sldMasterId id="2147483794" r:id="rId13"/>
    <p:sldMasterId id="2147483799" r:id="rId14"/>
    <p:sldMasterId id="2147483811" r:id="rId15"/>
    <p:sldMasterId id="2147483816" r:id="rId16"/>
    <p:sldMasterId id="2147483828" r:id="rId17"/>
    <p:sldMasterId id="2147483834" r:id="rId18"/>
    <p:sldMasterId id="2147483846" r:id="rId19"/>
    <p:sldMasterId id="2147483851" r:id="rId20"/>
    <p:sldMasterId id="2147483863" r:id="rId21"/>
    <p:sldMasterId id="2147483868" r:id="rId22"/>
  </p:sldMasterIdLst>
  <p:notesMasterIdLst>
    <p:notesMasterId r:id="rId51"/>
  </p:notesMasterIdLst>
  <p:sldIdLst>
    <p:sldId id="258" r:id="rId23"/>
    <p:sldId id="259" r:id="rId24"/>
    <p:sldId id="389" r:id="rId25"/>
    <p:sldId id="390" r:id="rId26"/>
    <p:sldId id="391" r:id="rId27"/>
    <p:sldId id="392" r:id="rId28"/>
    <p:sldId id="394" r:id="rId29"/>
    <p:sldId id="393" r:id="rId30"/>
    <p:sldId id="395" r:id="rId31"/>
    <p:sldId id="396" r:id="rId32"/>
    <p:sldId id="397" r:id="rId33"/>
    <p:sldId id="398" r:id="rId34"/>
    <p:sldId id="399" r:id="rId35"/>
    <p:sldId id="400" r:id="rId36"/>
    <p:sldId id="403" r:id="rId37"/>
    <p:sldId id="401" r:id="rId38"/>
    <p:sldId id="402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4" r:id="rId48"/>
    <p:sldId id="413" r:id="rId49"/>
    <p:sldId id="412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E3E51-691C-49FE-A7CA-ECDBEB359FEF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DF69F-1739-4DA1-9B9B-FCACB023B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DCFA-BDC7-49FB-9EF0-0ACDB4A61EEC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960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EA4-EFB6-491A-A7B3-96D17A75B6D8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315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785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552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55C01D-BC0C-4E4D-8E05-12729847DA77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8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EAE4652-9D71-4FF3-9115-D366B7EAE897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6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771-A885-4F18-93D0-13BBD1E69D8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BCFE-D05F-4BBB-98D8-F47C8A846D9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8547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1053-3548-4A53-ADF3-4B28D0BD3925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2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F682-65B7-4618-9C74-48C10C4FA2BF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0A3E-A892-4F75-BD52-7B74E59165BE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3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6EB6-F822-46D4-8E5F-108E0DC19E2E}" type="datetime1">
              <a:rPr lang="en-US" smtClean="0"/>
              <a:t>11/2/2022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547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C89-CC5B-4A8D-B3EA-492682A9A3E5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2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C3D6-AC18-447D-B9CC-079A40E9C5D7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8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604593-F4CF-4715-9875-3DA8F6F29F5B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7741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244D-371D-4595-AFB3-9A653793E0DB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850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F27C-5C11-4695-B552-0812FB956DFD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16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D411-1F64-46DA-A53E-0AC1D2FF1691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1730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93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3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A86265-AF7D-4497-83EB-0974EAD55B4E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35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6F9AA1-6C61-4B01-BCDB-448CB60E5519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4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91E4-DFAE-455C-AA0B-514AFD74DC63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645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B6430-837B-403F-947B-F06D1E9D33C6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307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E8D-B499-4F8C-94FB-A706968B0E38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86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D07A-796D-4CF2-9510-32560263DA0F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5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65B8-BFAF-469F-A15E-105D3EE9CA07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1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F8F-9732-4F1E-8491-38C6A1F4E8D9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2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F4A6-2147-475B-887F-FB28A263584F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708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9732-9020-41AF-B9FF-68B485739CD8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548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05DF-246F-434D-95BA-A973EB4A4032}" type="datetime1">
              <a:rPr lang="en-US" smtClean="0"/>
              <a:t>11/2/2022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7066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8F6-9BDF-4BB4-B915-3F9C030E7C9F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558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E7DE-783F-44BE-A284-021965600FC1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A84-D6E6-4D4E-AC9E-4DE05EC25134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0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690-CACF-492D-9815-8ECAF69078FC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240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B585-B53E-4B01-A1B4-0216D779F240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5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0287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800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22FA8BA-45B0-421D-8913-DCE148D4F40C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3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909C54-D6D9-43F2-AC3C-88B8746CEF1F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269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1-089A-4888-B6CE-1364190E94D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67D4-245F-4E19-AB09-EA44BDFCBAA0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577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F43-8B84-4718-ADF8-49F63672D2B3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017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DD99-5EE4-4BBA-B784-F18873926CEC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8F90-CB88-42C2-AC2E-69A54C5BB452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616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1955-1AA6-42CA-A966-B1F5F86011FE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8406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B587-3221-41F0-9A88-F6BA6A000174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927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8FF-D967-44D4-8579-D47C86C7587A}" type="datetime1">
              <a:rPr lang="en-US" smtClean="0"/>
              <a:t>11/2/2022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2866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4ABD-384F-40A4-92B7-3E92EC1F8D22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515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3310-7C00-409C-B1C1-25F929EEBE57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8457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04E-1C08-4169-A045-CFBFCF4DD19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721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4A0-CF69-4605-96DE-0827CD3628B1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851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62424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74912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D1F517-2913-4B14-9223-20242C784AEE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9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1454-C447-4F41-ACC5-844D51AAADD2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84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D2BBA57-B732-4A17-ADCF-E9EE68AFCA6F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702-DA04-464B-8B5A-9D940BE7105B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5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670-ACCD-4D5A-B45D-9EC9C6D1F96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8149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717F-F0AD-4AD6-BA2F-E317E261A00B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9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4A-7C4E-4D23-B639-63C14E3E7A2F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2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5455-5F71-4057-8877-10577C1347CB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AEB8-94AA-417D-8C3F-51F946D3ABB1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4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DD27-F9EE-481C-9CAB-4E2675340DFF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6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EAD416-1555-4C62-A256-F735E310E1C0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9296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31A4-D96E-4FB5-A6E2-44385151F2E2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583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F2C-18E3-409C-9B98-093CB07B492C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2361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F27-7367-4D66-8D40-3A3A60FF0589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2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7CBBA0-8565-442E-829E-44ECF63D4C98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0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AA9F2A-ABD1-4C4F-B273-60C2C801E04C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6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1EA0-8599-41A2-BEC8-32818978022B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C44E-3856-4593-95A4-65CEFF851D7F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5E5D-8C6A-4C3C-A257-00FB4632248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AF3-97EA-40DA-901F-6EEB8BD07BAE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15C-54D9-42A9-A574-E8CF7683E3B4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27C-72AF-4777-AE7D-AC789971E4D8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5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FD3-9B85-462B-AFE8-EE55A861AA98}" type="datetime1">
              <a:rPr lang="en-US" smtClean="0"/>
              <a:t>11/2/2022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1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3D4-C7CD-4732-B36A-DAEDA0811488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02-5D12-4FC5-83D6-F46A603976FF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2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ED-B40D-4B8D-91E8-2CC015D3D553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C7C05EE-2273-470F-BC91-B11628997C80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7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F651-5E50-4FD7-9836-280A829668F5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4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7A410B-929C-4655-9F6C-6B19C8851C11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008724-F43B-4D59-ABC5-65C00ECBB362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68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274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038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6EBF290-1B1E-4879-A721-5793839BCAF0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9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FCDD4F-AF03-47C4-845E-914512460A95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57EB8-4E1A-44AD-AFA8-2E6623479C5A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EAFE8-D2E5-44DD-BA26-93023953864F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98F7-D8F9-4C56-8F27-16F082D6E5AB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6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1E7-4F75-415E-B8E6-7AC6A04EBFFF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6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0FBC-006F-42D6-9F98-FB4605886730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3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EF6-69D2-491C-B515-254679688D8E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21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F13E-90F1-4B70-AD25-9E66AFBE3297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617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3FE-BD71-4159-9C98-6EFE5FBDD5D5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04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AA4-B38D-4CA4-9F9B-ADAB3FEBCD6C}" type="datetime1">
              <a:rPr lang="en-US" smtClean="0"/>
              <a:t>11/2/2022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31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8C90-4E51-40AB-8412-95A099924DF8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37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85CF-3F41-4655-925D-40B7F8E48BD9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51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8E5-C01C-450A-83C0-7E74CB3C630E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F734-82B7-49A9-B220-64F18D7BBC30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916-DD15-45B2-ADD6-EF14450A46F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64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3069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1519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CDC90F3-9CE8-4A76-8665-A035CF70086C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CC43F8-98EA-43EB-8F47-22F912537C41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218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243-D29C-45F1-AF9F-FCDABCB1CBF5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312-4348-4129-8C08-F786FDB4B589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544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430-CE6A-4D29-9304-891C7406207A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202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925-A538-4B38-AE54-5127F22B783E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25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F3-E22B-45BE-9CA0-1A6ADD3AAC94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78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833F-8555-4310-9A8C-8CBEE0EEAE0D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DC90-33F8-43B4-9583-9CF18B35A388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17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1E59-633E-4293-A010-E93C2EBCACBC}" type="datetime1">
              <a:rPr lang="en-US" smtClean="0"/>
              <a:t>11/2/2022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05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E186-9AFD-4388-BABE-739A1BBBC527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771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A4D9-6FE6-4E73-8870-75BCD4DE9191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049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3768-59F6-443A-9AD7-A433E99179EA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498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1CAF-B4EB-4E30-89B4-0DA021B3ED7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356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6521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649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8A03840-9083-4B78-9A69-CD1767DB6EE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0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15FFCC9-BD0D-45A8-8110-BB44E1B89CC0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1684-08A7-4258-92E9-15D6A1FCE42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1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6879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83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4D401F5-AE05-4BD7-B078-1F7E45EF42B1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4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7180F0-B4AE-432D-AB7F-32D2511EF4D2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473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4C5F6-447E-437F-ABE7-ED4F2DBAED5A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99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9829-6E21-45F9-ACE2-5642CBB632C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1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F920-69A2-457D-890D-3077038EFD28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0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319-64FB-474B-BE5F-735586CDB16B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0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1A93-21B4-441F-AA32-4021EC49433A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42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2C62-E0A0-4E60-866B-96F9B0AC6128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0A4F-DE3E-434D-9A91-FA4C80A1C65E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1695-D38C-43D8-8D4F-38892728982B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722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6C1-DE7C-40E3-827B-3BC8705030B9}" type="datetime1">
              <a:rPr lang="en-US" smtClean="0"/>
              <a:t>11/2/2022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494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B595-D7F2-42F4-91E6-42D73E71DE3D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0032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B3B-CA31-4B48-83C3-9E77E7FCD699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687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1324-2518-4589-9501-419B8F8D5EDE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538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5C60-0B85-428E-A929-5D1E956884B0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703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4522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0463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FFEF7E-1FFA-46B1-A115-DA9DF6CB64E3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1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73F674-6AD1-4823-A022-6DE3D3A561FE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D2E-A76F-4534-BC2D-7B16AF18C702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355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FFD1-673D-47A5-901A-F31395092027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9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A94D-4639-4920-B4C9-E8A79D996572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387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25E-9549-4B72-9953-F055BF1EBCCB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6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17FA-B3CF-479B-AC5E-B47EA60C7914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396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945-F368-441C-AEEE-42AA78D83CAF}" type="datetime1">
              <a:rPr lang="en-US" smtClean="0"/>
              <a:t>11/2/2022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0809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FFE9-A635-4750-A55C-CA63D985EF54}" type="datetime1">
              <a:rPr lang="en-US" smtClean="0"/>
              <a:t>11/2/2022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044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C0C7-8247-4855-AC30-7A797BE7D58A}" type="datetime1">
              <a:rPr lang="en-US" smtClean="0"/>
              <a:t>11/2/2022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910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CF0F-3E1E-46F8-BE95-CDB69A01A50D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542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2C5D-51FA-4BC2-AB64-A782D9A38AC9}" type="datetime1">
              <a:rPr lang="en-US" smtClean="0"/>
              <a:t>11/2/2022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337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3FC3-9F86-4F77-8FAB-4752B7A420D1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2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8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0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1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15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2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D2AF-89C1-4E24-A376-9AB7626679E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9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749-B6E2-4BDE-A3A0-097ED8225A33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8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286604"/>
            <a:ext cx="11860823" cy="560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3952C-8F67-4DED-BCC9-A751866F7FD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6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4DE6-9209-4DE9-9F1B-AA0AE43ECD34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9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2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7009-FDA9-4B9B-A864-7BC8709C25AE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494A-A8D4-4D32-9B3E-EC22F3D6FEC9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5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149469"/>
            <a:ext cx="11860823" cy="697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E0DB79-BF11-4E6E-A800-ED00828D491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E676-F474-44E1-A4C8-BC4F48A63913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C98FB-B0B7-47BA-8374-4D9501B2031E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1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6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6D71-B416-46D9-B2C3-0D4BF2B36219}" type="datetime1">
              <a:rPr lang="en-US" smtClean="0"/>
              <a:t>11/2/2022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Http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10</a:t>
            </a:fld>
            <a:endParaRPr lang="ru-RU"/>
          </a:p>
        </p:txBody>
      </p:sp>
      <p:pic>
        <p:nvPicPr>
          <p:cNvPr id="6" name="Объект 5" descr="https://docs.microsoft.com/ru-ru/learn/dot-net-maui/consume-rest-services-maui/media/3-http-clien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976" y="1046163"/>
            <a:ext cx="4659761" cy="525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75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Класс </a:t>
            </a:r>
            <a:r>
              <a:rPr lang="ru-RU" sz="4000" b="1" dirty="0" err="1"/>
              <a:t>HttpClient</a:t>
            </a:r>
            <a:r>
              <a:rPr lang="ru-RU" sz="4000" dirty="0"/>
              <a:t> доступен в пространстве имен </a:t>
            </a:r>
            <a:r>
              <a:rPr lang="ru-RU" sz="4000" b="1" dirty="0" err="1"/>
              <a:t>System.Net.Http</a:t>
            </a:r>
            <a:r>
              <a:rPr lang="ru-RU" sz="4000" dirty="0"/>
              <a:t>. </a:t>
            </a:r>
            <a:endParaRPr lang="ru-RU" sz="4000" dirty="0" smtClean="0"/>
          </a:p>
          <a:p>
            <a:r>
              <a:rPr lang="ru-RU" sz="4000" dirty="0" smtClean="0"/>
              <a:t>Приложение </a:t>
            </a:r>
            <a:r>
              <a:rPr lang="ru-RU" sz="4000" dirty="0"/>
              <a:t>может создать объект </a:t>
            </a:r>
            <a:r>
              <a:rPr lang="ru-RU" sz="4000" b="1" dirty="0" err="1"/>
              <a:t>HttpClient</a:t>
            </a:r>
            <a:r>
              <a:rPr lang="ru-RU" sz="4000" dirty="0"/>
              <a:t> с помощью конструктора по умолчанию</a:t>
            </a:r>
            <a:r>
              <a:rPr lang="ru-RU" sz="4000" dirty="0" smtClean="0"/>
              <a:t>:</a:t>
            </a:r>
          </a:p>
          <a:p>
            <a:endParaRPr lang="ru-RU" sz="4000" dirty="0"/>
          </a:p>
          <a:p>
            <a:r>
              <a:rPr lang="en-GB" sz="4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GB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4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HttpClient</a:t>
            </a:r>
            <a:r>
              <a:rPr lang="en-GB" sz="4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4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8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Веб-служба REST позволяет клиенту выполнять операции с данными с помощью набора HTTP-команд. </a:t>
            </a:r>
            <a:endParaRPr lang="ru-RU" sz="4000" dirty="0" smtClean="0"/>
          </a:p>
          <a:p>
            <a:r>
              <a:rPr lang="ru-RU" sz="4000" dirty="0" smtClean="0"/>
              <a:t>Задача </a:t>
            </a:r>
            <a:r>
              <a:rPr lang="ru-RU" sz="4000" dirty="0"/>
              <a:t>HTTP-глагола — указать желаемое действие, которое необходимо выполнить с ресурсом. </a:t>
            </a:r>
            <a:r>
              <a:rPr lang="ru-RU" sz="4000" dirty="0" smtClean="0"/>
              <a:t>Наиболее </a:t>
            </a:r>
            <a:r>
              <a:rPr lang="ru-RU" sz="4000" dirty="0"/>
              <a:t>распространенными являются четыре: </a:t>
            </a:r>
            <a:r>
              <a:rPr lang="ru-RU" sz="4000" b="1" dirty="0"/>
              <a:t>POST, GET, PUT</a:t>
            </a:r>
            <a:r>
              <a:rPr lang="ru-RU" sz="4000" dirty="0"/>
              <a:t> и </a:t>
            </a:r>
            <a:r>
              <a:rPr lang="ru-RU" sz="4000" b="1" dirty="0"/>
              <a:t>DELETE</a:t>
            </a:r>
            <a:r>
              <a:rPr lang="ru-RU" sz="4000" dirty="0"/>
              <a:t>.</a:t>
            </a:r>
            <a:endParaRPr lang="ru-RU" sz="5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3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POST </a:t>
            </a:r>
            <a:r>
              <a:rPr lang="ru-RU" dirty="0"/>
              <a:t>указывает, что вы хотите создать новый ресурс.</a:t>
            </a:r>
          </a:p>
          <a:p>
            <a:pPr lvl="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GET </a:t>
            </a:r>
            <a:r>
              <a:rPr lang="ru-RU" dirty="0"/>
              <a:t>указывает, что вы хотите получить ресурс.</a:t>
            </a:r>
          </a:p>
          <a:p>
            <a:pPr lvl="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PUT </a:t>
            </a:r>
            <a:r>
              <a:rPr lang="ru-RU" dirty="0"/>
              <a:t>указывает, что вы хотите обновить ресурс.</a:t>
            </a:r>
          </a:p>
          <a:p>
            <a:pPr lvl="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DELETE </a:t>
            </a:r>
            <a:r>
              <a:rPr lang="ru-RU" dirty="0"/>
              <a:t>указывает, что вы хотите удалить ресурс.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84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 smtClean="0"/>
              <a:t>API (</a:t>
            </a:r>
            <a:r>
              <a:rPr lang="ru-RU" dirty="0" smtClean="0"/>
              <a:t>добавление объекта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HttpClient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HttpClient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HttpRequestMessage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= </a:t>
            </a:r>
            <a:endParaRPr lang="en-GB" sz="2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HttpRequestMessage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HttpMethod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.Post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message.Content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JsonContent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0070C0"/>
                </a:solidFill>
                <a:latin typeface="Cascadia Mono" panose="020B0609020000020004" pitchFamily="49" charset="0"/>
              </a:rPr>
              <a:t>Book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&gt;(book);</a:t>
            </a:r>
          </a:p>
          <a:p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HttpResponseMessage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response = </a:t>
            </a:r>
            <a:endParaRPr lang="en-GB" sz="2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client.SendAsync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65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 smtClean="0"/>
              <a:t>API (</a:t>
            </a:r>
            <a:r>
              <a:rPr lang="ru-RU" dirty="0" smtClean="0"/>
              <a:t>добавление объекта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try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bookJson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= </a:t>
            </a:r>
            <a:r>
              <a:rPr lang="en-US" sz="2000" dirty="0" err="1" smtClean="0">
                <a:solidFill>
                  <a:srgbClr val="5B9BD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JsonSerializer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.Serialize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(book,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jsonSerializerOptions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</a:t>
            </a:r>
            <a:r>
              <a:rPr lang="en-US" sz="2000" dirty="0" err="1" smtClean="0">
                <a:solidFill>
                  <a:srgbClr val="5B9BD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StringContent</a:t>
            </a:r>
            <a:r>
              <a:rPr lang="en-US" sz="2000" dirty="0" smtClean="0">
                <a:solidFill>
                  <a:srgbClr val="5B9BD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content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2000" dirty="0" err="1" smtClean="0">
                <a:solidFill>
                  <a:srgbClr val="5B9BD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StringContent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bookJson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5B9BD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Encoding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.UTF8,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"application/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json</a:t>
            </a:r>
            <a:r>
              <a:rPr lang="en-US" sz="2000" dirty="0" smtClean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</a:t>
            </a:r>
            <a:r>
              <a:rPr lang="en-US" sz="2000" dirty="0" err="1" smtClean="0">
                <a:solidFill>
                  <a:srgbClr val="5B9BD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HttpResponseMessage</a:t>
            </a:r>
            <a:r>
              <a:rPr lang="en-US" sz="2000" dirty="0" smtClean="0">
                <a:solidFill>
                  <a:srgbClr val="5B9BD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response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_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httpClient.PostAsync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$"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{_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url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r>
              <a:rPr lang="en-US" sz="2000" dirty="0" smtClean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/book"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content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response.IsSuccessStatusCode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….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else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{...}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catch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5B9BD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Exception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ex)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r>
              <a:rPr lang="ru-RU" sz="20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4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en-US" dirty="0" smtClean="0"/>
              <a:t>API</a:t>
            </a:r>
            <a:r>
              <a:rPr lang="ru-RU" dirty="0" smtClean="0"/>
              <a:t> (получение объекта)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HttpClient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=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HttpRequestMessage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HttpMethod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uri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message.Headers.Add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"Accept"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"application/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json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2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client.DefaultRequestHeaders.Accept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//.</a:t>
            </a:r>
            <a:r>
              <a:rPr lang="en-GB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Add(new </a:t>
            </a:r>
            <a:r>
              <a:rPr lang="en-GB" sz="2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MediaTypeWithQualityHeaderValue</a:t>
            </a:r>
            <a:r>
              <a:rPr lang="en-GB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("application/</a:t>
            </a:r>
            <a:r>
              <a:rPr lang="en-GB" sz="2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json</a:t>
            </a:r>
            <a:r>
              <a:rPr lang="en-GB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"));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response =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client.SendAsync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</a:p>
          <a:p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response.IsSuccessStatusCode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JsonSerializer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.DeserializeAsync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0070C0"/>
                </a:solidFill>
                <a:latin typeface="Cascadia Mono" panose="020B0609020000020004" pitchFamily="49" charset="0"/>
              </a:rPr>
              <a:t>Book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en-GB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response.Content.ReadAsStream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31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HttpClientFactory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HttpClientFActory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1. </a:t>
            </a:r>
            <a:r>
              <a:rPr lang="ru-RU" sz="4000" dirty="0" smtClean="0"/>
              <a:t>Установить </a:t>
            </a:r>
            <a:r>
              <a:rPr lang="en-US" sz="4000" dirty="0" err="1"/>
              <a:t>NuGet</a:t>
            </a:r>
            <a:r>
              <a:rPr lang="en-US" sz="4000" dirty="0"/>
              <a:t> </a:t>
            </a:r>
            <a:r>
              <a:rPr lang="ru-RU" sz="4000" dirty="0"/>
              <a:t>пакет </a:t>
            </a:r>
            <a:r>
              <a:rPr lang="en-US" sz="4000" b="1" dirty="0" err="1"/>
              <a:t>Microsoft.Extensions.Http</a:t>
            </a:r>
            <a:endParaRPr lang="ru-RU" sz="3600" b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7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HttpClientFActory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en-US" dirty="0" smtClean="0">
                <a:ea typeface="Calibri" panose="020F0502020204030204" pitchFamily="34" charset="0"/>
              </a:rPr>
              <a:t>2. </a:t>
            </a:r>
            <a:r>
              <a:rPr lang="ru-RU" dirty="0" smtClean="0">
                <a:ea typeface="Calibri" panose="020F0502020204030204" pitchFamily="34" charset="0"/>
              </a:rPr>
              <a:t>Зарегистрировать сервис</a:t>
            </a:r>
            <a:r>
              <a:rPr lang="en-US" dirty="0" smtClean="0">
                <a:ea typeface="Calibri" panose="020F0502020204030204" pitchFamily="34" charset="0"/>
              </a:rPr>
              <a:t> (</a:t>
            </a:r>
            <a:r>
              <a:rPr lang="en-US" dirty="0" err="1" smtClean="0">
                <a:ea typeface="Calibri" panose="020F0502020204030204" pitchFamily="34" charset="0"/>
              </a:rPr>
              <a:t>MauiProgram.cs</a:t>
            </a:r>
            <a:r>
              <a:rPr lang="en-US" dirty="0" smtClean="0">
                <a:ea typeface="Calibri" panose="020F0502020204030204" pitchFamily="34" charset="0"/>
              </a:rPr>
              <a:t>)</a:t>
            </a:r>
            <a:r>
              <a:rPr lang="ru-RU" dirty="0" smtClean="0">
                <a:ea typeface="Calibri" panose="020F0502020204030204" pitchFamily="34" charset="0"/>
              </a:rPr>
              <a:t>:</a:t>
            </a:r>
            <a:endParaRPr lang="ru-RU" dirty="0"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baseAddress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4472C4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DeviceInfo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.Platform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4472C4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DevicePlatform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.Android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       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"http://10.0.2.2:5091"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       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"https://localhost:7091"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builder.Services.AddHttpClient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4472C4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IRestDataService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4472C4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RestDataService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&gt;(opt =&gt;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opt.BaseAddress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4472C4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Uri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baseAddress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));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9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0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HttpClientFActory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en-US" sz="3600" dirty="0" smtClean="0">
                <a:ea typeface="Calibri" panose="020F0502020204030204" pitchFamily="34" charset="0"/>
              </a:rPr>
              <a:t>3. </a:t>
            </a:r>
            <a:r>
              <a:rPr lang="ru-RU" sz="3600" dirty="0" smtClean="0">
                <a:ea typeface="Calibri" panose="020F0502020204030204" pitchFamily="34" charset="0"/>
              </a:rPr>
              <a:t>Внедрить </a:t>
            </a:r>
            <a:r>
              <a:rPr lang="en-US" sz="3600" dirty="0" err="1">
                <a:ea typeface="Calibri" panose="020F0502020204030204" pitchFamily="34" charset="0"/>
              </a:rPr>
              <a:t>HttpClient</a:t>
            </a:r>
            <a:endParaRPr lang="ru-RU" sz="3600" dirty="0"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RestDataService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4472C4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HttpClient</a:t>
            </a:r>
            <a:r>
              <a:rPr lang="en-US" dirty="0">
                <a:solidFill>
                  <a:srgbClr val="4472C4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//_</a:t>
            </a:r>
            <a:r>
              <a:rPr lang="en-US" dirty="0" err="1">
                <a:solidFill>
                  <a:srgbClr val="008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httpClient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new </a:t>
            </a:r>
            <a:r>
              <a:rPr lang="en-US" dirty="0" err="1">
                <a:solidFill>
                  <a:srgbClr val="008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HttpClient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    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httpClient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httpClient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9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Подключение к небезопасному соединению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5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 err="1"/>
              <a:t>App</a:t>
            </a:r>
            <a:r>
              <a:rPr lang="ru-RU" sz="4000" b="1" dirty="0"/>
              <a:t> </a:t>
            </a:r>
            <a:r>
              <a:rPr lang="ru-RU" sz="4000" b="1" dirty="0" err="1"/>
              <a:t>Transport</a:t>
            </a:r>
            <a:r>
              <a:rPr lang="ru-RU" sz="4000" b="1" dirty="0"/>
              <a:t> </a:t>
            </a:r>
            <a:r>
              <a:rPr lang="ru-RU" sz="4000" b="1" dirty="0" err="1"/>
              <a:t>Security</a:t>
            </a:r>
            <a:r>
              <a:rPr lang="ru-RU" sz="4000" b="1" dirty="0"/>
              <a:t> (ATS)</a:t>
            </a:r>
            <a:r>
              <a:rPr lang="ru-RU" sz="4000" dirty="0"/>
              <a:t> — это функция </a:t>
            </a:r>
            <a:r>
              <a:rPr lang="ru-RU" sz="4000" dirty="0" err="1"/>
              <a:t>iOS</a:t>
            </a:r>
            <a:r>
              <a:rPr lang="ru-RU" sz="4000" dirty="0"/>
              <a:t>, которая требует, чтобы каждое сетевое взаимодействие, осуществляемое через собственный сетевой стек HTTP, использовало TLS 1.2 или выше. </a:t>
            </a:r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0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Чтобы отказаться от </a:t>
            </a:r>
            <a:r>
              <a:rPr lang="ru-RU" sz="3600" b="1" dirty="0" err="1"/>
              <a:t>App</a:t>
            </a:r>
            <a:r>
              <a:rPr lang="ru-RU" sz="3600" b="1" dirty="0"/>
              <a:t> </a:t>
            </a:r>
            <a:r>
              <a:rPr lang="ru-RU" sz="3600" b="1" dirty="0" err="1"/>
              <a:t>Transport</a:t>
            </a:r>
            <a:r>
              <a:rPr lang="ru-RU" sz="3600" b="1" dirty="0"/>
              <a:t> </a:t>
            </a:r>
            <a:r>
              <a:rPr lang="ru-RU" sz="3600" b="1" dirty="0" err="1"/>
              <a:t>Security</a:t>
            </a:r>
            <a:r>
              <a:rPr lang="ru-RU" sz="3600" dirty="0"/>
              <a:t>, добавьте новый ключ в файл </a:t>
            </a:r>
            <a:r>
              <a:rPr lang="ru-RU" sz="3600" b="1" dirty="0" err="1"/>
              <a:t>Info.plist</a:t>
            </a:r>
            <a:r>
              <a:rPr lang="ru-RU" sz="3600" b="1" dirty="0"/>
              <a:t> </a:t>
            </a:r>
            <a:r>
              <a:rPr lang="ru-RU" sz="3600" dirty="0"/>
              <a:t>с именем </a:t>
            </a:r>
            <a:r>
              <a:rPr lang="ru-RU" sz="3600" b="1" dirty="0" err="1" smtClean="0"/>
              <a:t>NSAppTransportSecurity</a:t>
            </a: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ru-RU" sz="3600" dirty="0" smtClean="0"/>
              <a:t>файл </a:t>
            </a:r>
            <a:r>
              <a:rPr lang="en-US" sz="3600" b="1" dirty="0" err="1"/>
              <a:t>i</a:t>
            </a:r>
            <a:r>
              <a:rPr lang="ru-RU" sz="3600" b="1" dirty="0" smtClean="0"/>
              <a:t>OS</a:t>
            </a:r>
            <a:r>
              <a:rPr lang="en-US" sz="3600" b="1" dirty="0" smtClean="0"/>
              <a:t>/</a:t>
            </a:r>
            <a:r>
              <a:rPr lang="ru-RU" sz="3600" b="1" dirty="0" err="1" smtClean="0"/>
              <a:t>Platforms</a:t>
            </a:r>
            <a:r>
              <a:rPr lang="en-US" sz="3600" b="1" dirty="0" smtClean="0"/>
              <a:t>/</a:t>
            </a:r>
            <a:r>
              <a:rPr lang="ru-RU" sz="3600" dirty="0" smtClean="0"/>
              <a:t> </a:t>
            </a:r>
            <a:r>
              <a:rPr lang="ru-RU" sz="3600" b="1" dirty="0" err="1" smtClean="0"/>
              <a:t>Info.plist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042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NSAppTransportSecurity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dict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NSExceptionDomains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GB" sz="36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dict</a:t>
            </a:r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dotnet.microsoft.com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dict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NSExceptionMinimumTLSVersion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string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3600" dirty="0">
                <a:solidFill>
                  <a:srgbClr val="000000"/>
                </a:solidFill>
                <a:latin typeface="Cascadia Mono" panose="020B0609020000020004" pitchFamily="49" charset="0"/>
              </a:rPr>
              <a:t>TLSv1.0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string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3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NSExceptionAllowsInsecureHTTPLoads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key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  &lt;</a:t>
            </a:r>
            <a:r>
              <a:rPr lang="en-GB" sz="3600" dirty="0">
                <a:solidFill>
                  <a:srgbClr val="A31515"/>
                </a:solidFill>
                <a:latin typeface="Cascadia Mono" panose="020B0609020000020004" pitchFamily="49" charset="0"/>
              </a:rPr>
              <a:t>true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&lt;/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dict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dict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3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3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dict</a:t>
            </a:r>
            <a:r>
              <a:rPr lang="en-GB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24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16077" y="2526890"/>
            <a:ext cx="4935794" cy="462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78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Открытый текстовый (не HTTPS) трафик отключен по умолчанию, если ваше приложение предназначено для </a:t>
            </a:r>
            <a:r>
              <a:rPr lang="ru-RU" sz="4000" b="1" dirty="0" err="1"/>
              <a:t>Android</a:t>
            </a:r>
            <a:r>
              <a:rPr lang="ru-RU" sz="4000" b="1" dirty="0"/>
              <a:t> 9 (API уровня 28)</a:t>
            </a:r>
            <a:r>
              <a:rPr lang="ru-RU" sz="4000" dirty="0"/>
              <a:t> или выше.</a:t>
            </a:r>
            <a:endParaRPr lang="ru-RU" sz="4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08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Чтобы разрешить обычный текстовый трафик, создайте новый файл </a:t>
            </a:r>
            <a:r>
              <a:rPr lang="ru-RU" sz="3600" b="1" dirty="0"/>
              <a:t>AML</a:t>
            </a:r>
            <a:r>
              <a:rPr lang="ru-RU" sz="3600" dirty="0"/>
              <a:t> в папке </a:t>
            </a:r>
            <a:r>
              <a:rPr lang="en-US" sz="3600" b="1" dirty="0" smtClean="0"/>
              <a:t>Platforms/Android/</a:t>
            </a:r>
            <a:r>
              <a:rPr lang="ru-RU" sz="3600" b="1" dirty="0" err="1" smtClean="0"/>
              <a:t>Resources</a:t>
            </a:r>
            <a:r>
              <a:rPr lang="ru-RU" sz="3600" b="1" dirty="0" smtClean="0"/>
              <a:t>/</a:t>
            </a:r>
            <a:r>
              <a:rPr lang="ru-RU" sz="3600" b="1" dirty="0" err="1" smtClean="0"/>
              <a:t>xml</a:t>
            </a:r>
            <a:r>
              <a:rPr lang="ru-RU" sz="3600" dirty="0" smtClean="0"/>
              <a:t> </a:t>
            </a:r>
            <a:r>
              <a:rPr lang="ru-RU" sz="3600" dirty="0"/>
              <a:t>с именем </a:t>
            </a:r>
            <a:r>
              <a:rPr lang="ru-RU" sz="3600" b="1" dirty="0"/>
              <a:t>network_security_config.xml</a:t>
            </a:r>
            <a:r>
              <a:rPr lang="ru-RU" sz="3600" dirty="0"/>
              <a:t> </a:t>
            </a:r>
            <a:endParaRPr lang="en-US" sz="3600" dirty="0" smtClean="0"/>
          </a:p>
          <a:p>
            <a:r>
              <a:rPr lang="ru-RU" sz="3600" dirty="0" smtClean="0"/>
              <a:t>В </a:t>
            </a:r>
            <a:r>
              <a:rPr lang="ru-RU" sz="3600" dirty="0"/>
              <a:t>этот файл добавьте элемент </a:t>
            </a:r>
            <a:r>
              <a:rPr lang="ru-RU" sz="3600" b="1" dirty="0" err="1"/>
              <a:t>network-security-config</a:t>
            </a:r>
            <a:r>
              <a:rPr lang="ru-RU" sz="3600" dirty="0"/>
              <a:t> с дочерним элементом </a:t>
            </a:r>
            <a:r>
              <a:rPr lang="ru-RU" sz="3600" b="1" dirty="0" err="1"/>
              <a:t>domain-config</a:t>
            </a:r>
            <a:r>
              <a:rPr lang="ru-RU" sz="3600" dirty="0"/>
              <a:t>.</a:t>
            </a:r>
            <a:endParaRPr lang="ru-RU" sz="5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5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&lt;?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xml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1.0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encoding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utf-8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 ?&gt;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network-security-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config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domain-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config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cleartextTrafficPermitted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domain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includeSubdomains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10.0.2.2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domain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&lt;!--</a:t>
            </a:r>
            <a:r>
              <a:rPr lang="en-GB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 Debug port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--&gt;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domain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includeSubdomains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microsoft.com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domain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domain-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config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network-security-</a:t>
            </a:r>
            <a:r>
              <a:rPr lang="en-GB" sz="2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config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095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 файле </a:t>
            </a:r>
            <a:r>
              <a:rPr lang="ru-RU" b="1" dirty="0" smtClean="0"/>
              <a:t>AndroidManifest.xml </a:t>
            </a:r>
            <a:r>
              <a:rPr lang="ru-RU" dirty="0" smtClean="0"/>
              <a:t>добавьте</a:t>
            </a:r>
            <a:endParaRPr lang="ru-RU" sz="3600" dirty="0" smtClean="0"/>
          </a:p>
          <a:p>
            <a:endParaRPr lang="ru-RU" sz="3600" dirty="0"/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&lt;?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xml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1.0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encoding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utf-8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?&gt;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manifest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xmlns:android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http://schemas.android.com/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apk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/res/android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application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android:networkSecurityConfig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@xml/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network_security_config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. . . </a:t>
            </a:r>
            <a:r>
              <a:rPr lang="en-GB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application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. . .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manifest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2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28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23768" y="3244645"/>
            <a:ext cx="9232490" cy="4227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REST API </a:t>
            </a:r>
            <a:r>
              <a:rPr lang="ru-RU" sz="4000" dirty="0" smtClean="0"/>
              <a:t>сервис предоставляет доступ к данным</a:t>
            </a:r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2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 smtClean="0"/>
              <a:t>Данные передаются в теле сообщения </a:t>
            </a:r>
            <a:r>
              <a:rPr lang="en-US" sz="4400" dirty="0" smtClean="0"/>
              <a:t>Http </a:t>
            </a:r>
            <a:r>
              <a:rPr lang="ru-RU" sz="4400" dirty="0" smtClean="0"/>
              <a:t>в формате </a:t>
            </a:r>
            <a:r>
              <a:rPr lang="en-US" sz="4400" dirty="0" smtClean="0"/>
              <a:t>XML </a:t>
            </a:r>
            <a:r>
              <a:rPr lang="ru-RU" sz="4400" dirty="0" smtClean="0"/>
              <a:t>или </a:t>
            </a:r>
            <a:r>
              <a:rPr lang="en-US" sz="4400" dirty="0" smtClean="0"/>
              <a:t>JSON</a:t>
            </a:r>
            <a:endParaRPr lang="ru-RU" sz="4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9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/>
              <a:t>Чтобы проверить сетевое подключение в приложении .NET MAUI, </a:t>
            </a:r>
            <a:r>
              <a:rPr lang="ru-RU" sz="4400" dirty="0" smtClean="0"/>
              <a:t>используется </a:t>
            </a:r>
            <a:r>
              <a:rPr lang="ru-RU" sz="4400" dirty="0"/>
              <a:t>класс </a:t>
            </a:r>
            <a:r>
              <a:rPr lang="ru-RU" sz="4400" b="1" dirty="0" err="1"/>
              <a:t>Connectivity</a:t>
            </a:r>
            <a:r>
              <a:rPr lang="ru-RU" sz="4400" dirty="0"/>
              <a:t>. </a:t>
            </a:r>
            <a:endParaRPr lang="ru-RU" sz="4400" dirty="0" smtClean="0"/>
          </a:p>
          <a:p>
            <a:pPr algn="ctr"/>
            <a:r>
              <a:rPr lang="ru-RU" sz="4400" dirty="0" smtClean="0"/>
              <a:t>Этот </a:t>
            </a:r>
            <a:r>
              <a:rPr lang="ru-RU" sz="4400" dirty="0"/>
              <a:t>класс предоставляет свойство с именем </a:t>
            </a:r>
            <a:r>
              <a:rPr lang="en-US" sz="4400" b="1" dirty="0" smtClean="0"/>
              <a:t>Current.</a:t>
            </a:r>
            <a:r>
              <a:rPr lang="ru-RU" sz="4400" b="1" dirty="0" err="1" smtClean="0"/>
              <a:t>NetworkAccess</a:t>
            </a:r>
            <a:r>
              <a:rPr lang="ru-RU" sz="4400" dirty="0" smtClean="0"/>
              <a:t> </a:t>
            </a:r>
            <a:r>
              <a:rPr lang="ru-RU" sz="4400" dirty="0"/>
              <a:t>и событие с именем </a:t>
            </a:r>
            <a:r>
              <a:rPr lang="ru-RU" sz="4400" b="1" dirty="0" err="1" smtClean="0"/>
              <a:t>ConnectivityChanged</a:t>
            </a:r>
            <a:r>
              <a:rPr lang="ru-RU" sz="4400" dirty="0" smtClean="0"/>
              <a:t>. Эти члены можно использовать </a:t>
            </a:r>
            <a:r>
              <a:rPr lang="ru-RU" sz="4400" dirty="0"/>
              <a:t>для обнаружения изменений в сети.</a:t>
            </a:r>
            <a:endParaRPr lang="ru-RU" sz="6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93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ru-RU" dirty="0"/>
              <a:t>Свойство </a:t>
            </a:r>
            <a:r>
              <a:rPr lang="ru-RU" b="1" dirty="0" err="1"/>
              <a:t>NetworkAccess</a:t>
            </a:r>
            <a:r>
              <a:rPr lang="ru-RU" dirty="0"/>
              <a:t> возвращает значение из </a:t>
            </a:r>
            <a:r>
              <a:rPr lang="ru-RU" dirty="0" smtClean="0"/>
              <a:t>перечисления</a:t>
            </a:r>
            <a:r>
              <a:rPr lang="en-US" dirty="0" smtClean="0"/>
              <a:t>: 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 err="1" smtClean="0"/>
              <a:t>ConstrainedInternet</a:t>
            </a:r>
            <a:r>
              <a:rPr lang="en-US" dirty="0"/>
              <a:t>, 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 smtClean="0"/>
              <a:t>Internet</a:t>
            </a:r>
            <a:r>
              <a:rPr lang="en-US" b="1" dirty="0"/>
              <a:t>, </a:t>
            </a:r>
            <a:endParaRPr lang="en-US" b="1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 smtClean="0"/>
              <a:t>Local</a:t>
            </a:r>
            <a:r>
              <a:rPr lang="en-US" b="1" dirty="0"/>
              <a:t>, </a:t>
            </a:r>
            <a:endParaRPr lang="en-US" b="1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 smtClean="0"/>
              <a:t>None</a:t>
            </a:r>
            <a:r>
              <a:rPr lang="en-US" dirty="0" smtClean="0"/>
              <a:t> </a:t>
            </a:r>
            <a:r>
              <a:rPr lang="ru-RU" dirty="0"/>
              <a:t>и 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 smtClean="0"/>
              <a:t>Unknown</a:t>
            </a:r>
            <a:r>
              <a:rPr lang="en-US" dirty="0" smtClean="0"/>
              <a:t> </a:t>
            </a:r>
          </a:p>
          <a:p>
            <a:r>
              <a:rPr lang="ru-RU" dirty="0" smtClean="0"/>
              <a:t>Если </a:t>
            </a:r>
            <a:r>
              <a:rPr lang="ru-RU" dirty="0"/>
              <a:t>свойство </a:t>
            </a:r>
            <a:r>
              <a:rPr lang="ru-RU" b="1" dirty="0" err="1"/>
              <a:t>NetworkAccess</a:t>
            </a:r>
            <a:r>
              <a:rPr lang="ru-RU" dirty="0"/>
              <a:t> возвращает значение </a:t>
            </a:r>
            <a:r>
              <a:rPr lang="ru-RU" b="1" dirty="0" err="1"/>
              <a:t>NetworkAccess.None</a:t>
            </a:r>
            <a:r>
              <a:rPr lang="ru-RU" dirty="0"/>
              <a:t>, значит, у вас нет подключения к </a:t>
            </a:r>
            <a:r>
              <a:rPr lang="ru-RU" dirty="0" smtClean="0"/>
              <a:t>Интернету. </a:t>
            </a:r>
            <a:endParaRPr lang="en-US" dirty="0" smtClean="0"/>
          </a:p>
          <a:p>
            <a:r>
              <a:rPr lang="ru-RU" dirty="0" smtClean="0"/>
              <a:t>Этот </a:t>
            </a:r>
            <a:r>
              <a:rPr lang="ru-RU" dirty="0"/>
              <a:t>механизм переносим на разные платформы.</a:t>
            </a:r>
            <a:endParaRPr lang="ru-RU" sz="6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Connectivity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.Current.NetworkAccess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endParaRPr lang="en-GB" dirty="0" smtClean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                             </a:t>
            </a:r>
            <a:r>
              <a:rPr lang="en-GB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NetworkAccess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.None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 . .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4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Connectivit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y.Current.ConnectivityChanged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+=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GB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Connectivity_ConnectivityChanged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Connectivity_ConnectivityChanged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ConnectivityChangedEventArgs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stillConnected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e.NetworkAccess.Equals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NetworkAccess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.Internet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0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4000" b="1" dirty="0" err="1"/>
              <a:t>HttpClient</a:t>
            </a:r>
            <a:r>
              <a:rPr lang="ru-RU" sz="4000" dirty="0"/>
              <a:t> — это класс .NET, который </a:t>
            </a:r>
            <a:r>
              <a:rPr lang="ru-RU" sz="4000" dirty="0" smtClean="0"/>
              <a:t>используется </a:t>
            </a:r>
            <a:r>
              <a:rPr lang="ru-RU" sz="4000" dirty="0"/>
              <a:t>для отправки </a:t>
            </a:r>
            <a:r>
              <a:rPr lang="ru-RU" sz="4000" b="1" dirty="0"/>
              <a:t>HTTP</a:t>
            </a:r>
            <a:r>
              <a:rPr lang="ru-RU" sz="4000" dirty="0"/>
              <a:t>-</a:t>
            </a:r>
            <a:r>
              <a:rPr lang="ru-RU" sz="4000" b="1" dirty="0"/>
              <a:t>запросов</a:t>
            </a:r>
            <a:r>
              <a:rPr lang="ru-RU" sz="4000" dirty="0"/>
              <a:t> и получения </a:t>
            </a:r>
            <a:r>
              <a:rPr lang="ru-RU" sz="4000" b="1" dirty="0" smtClean="0"/>
              <a:t>HTTP</a:t>
            </a:r>
            <a:r>
              <a:rPr lang="ru-RU" sz="4000" dirty="0" smtClean="0"/>
              <a:t>-</a:t>
            </a:r>
            <a:r>
              <a:rPr lang="ru-RU" sz="4000" b="1" dirty="0" smtClean="0"/>
              <a:t>ответов</a:t>
            </a:r>
            <a:r>
              <a:rPr lang="ru-RU" sz="4000" dirty="0" smtClean="0"/>
              <a:t>. </a:t>
            </a:r>
          </a:p>
          <a:p>
            <a:r>
              <a:rPr lang="ru-RU" sz="4000" dirty="0" smtClean="0"/>
              <a:t>Ресурсы</a:t>
            </a:r>
            <a:r>
              <a:rPr lang="ru-RU" sz="4000" dirty="0"/>
              <a:t>, предоставляемые веб-службой, идентифицируются набором </a:t>
            </a:r>
            <a:r>
              <a:rPr lang="ru-RU" sz="4000" b="1" dirty="0"/>
              <a:t>URI</a:t>
            </a:r>
            <a:r>
              <a:rPr lang="ru-RU" sz="4000" dirty="0"/>
              <a:t>. </a:t>
            </a:r>
            <a:endParaRPr lang="ru-RU" sz="4000" dirty="0" smtClean="0"/>
          </a:p>
          <a:p>
            <a:r>
              <a:rPr lang="ru-RU" sz="4000" b="1" dirty="0" smtClean="0"/>
              <a:t>URI</a:t>
            </a:r>
            <a:r>
              <a:rPr lang="ru-RU" sz="4000" dirty="0" smtClean="0"/>
              <a:t> </a:t>
            </a:r>
            <a:r>
              <a:rPr lang="ru-RU" sz="4000" dirty="0"/>
              <a:t>объединяет адрес веб-службы с именем ресурса, доступного по этому адресу.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8595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FD69AD1-AC9D-49C2-81A1-5C8E18B1C17A}" vid="{08088377-4C5A-4FF1-973E-731B2BD9BA37}"/>
    </a:ext>
  </a:extLst>
</a:theme>
</file>

<file path=ppt/theme/theme12.xml><?xml version="1.0" encoding="utf-8"?>
<a:theme xmlns:a="http://schemas.openxmlformats.org/drawingml/2006/main" name="4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3.xml><?xml version="1.0" encoding="utf-8"?>
<a:theme xmlns:a="http://schemas.openxmlformats.org/drawingml/2006/main" name="5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15.xml><?xml version="1.0" encoding="utf-8"?>
<a:theme xmlns:a="http://schemas.openxmlformats.org/drawingml/2006/main" name="6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7.xml><?xml version="1.0" encoding="utf-8"?>
<a:theme xmlns:a="http://schemas.openxmlformats.org/drawingml/2006/main" name="2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990010-C32C-4828-995C-3FB1E6C360FA}" vid="{059816B4-07EB-423A-B85A-B19BA65A9C0B}"/>
    </a:ext>
  </a:extLst>
</a:theme>
</file>

<file path=ppt/theme/theme18.xml><?xml version="1.0" encoding="utf-8"?>
<a:theme xmlns:a="http://schemas.openxmlformats.org/drawingml/2006/main" name="6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9.xml><?xml version="1.0" encoding="utf-8"?>
<a:theme xmlns:a="http://schemas.openxmlformats.org/drawingml/2006/main" name="7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0.xml><?xml version="1.0" encoding="utf-8"?>
<a:theme xmlns:a="http://schemas.openxmlformats.org/drawingml/2006/main" name="7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21.xml><?xml version="1.0" encoding="utf-8"?>
<a:theme xmlns:a="http://schemas.openxmlformats.org/drawingml/2006/main" name="8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5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8E851C9-88B0-4A31-9537-843CE3566C46}" vid="{8D2697F8-47AB-42AB-B000-E34A9D90C3E5}"/>
    </a:ext>
  </a:extLst>
</a:theme>
</file>

<file path=ppt/theme/theme7.xml><?xml version="1.0" encoding="utf-8"?>
<a:theme xmlns:a="http://schemas.openxmlformats.org/drawingml/2006/main" name="2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8.xml><?xml version="1.0" encoding="utf-8"?>
<a:theme xmlns:a="http://schemas.openxmlformats.org/drawingml/2006/main" name="3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18181</TotalTime>
  <Words>956</Words>
  <Application>Microsoft Office PowerPoint</Application>
  <PresentationFormat>Широкоэкранный</PresentationFormat>
  <Paragraphs>203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22</vt:i4>
      </vt:variant>
      <vt:variant>
        <vt:lpstr>Заголовки слайдов</vt:lpstr>
      </vt:variant>
      <vt:variant>
        <vt:i4>28</vt:i4>
      </vt:variant>
    </vt:vector>
  </HeadingPairs>
  <TitlesOfParts>
    <vt:vector size="56" baseType="lpstr">
      <vt:lpstr>Arial</vt:lpstr>
      <vt:lpstr>Calibri</vt:lpstr>
      <vt:lpstr>Calibri Light</vt:lpstr>
      <vt:lpstr>Cascadia Mono</vt:lpstr>
      <vt:lpstr>Times New Roman</vt:lpstr>
      <vt:lpstr>Wingdings</vt:lpstr>
      <vt:lpstr>Макеты раскадровки</vt:lpstr>
      <vt:lpstr>Тема3</vt:lpstr>
      <vt:lpstr>2_Макеты раскадровки</vt:lpstr>
      <vt:lpstr>1_Тема3</vt:lpstr>
      <vt:lpstr>1_Макеты раскадровки</vt:lpstr>
      <vt:lpstr>Тема1</vt:lpstr>
      <vt:lpstr>2_Тема3</vt:lpstr>
      <vt:lpstr>3_Макеты раскадровки</vt:lpstr>
      <vt:lpstr>3_Тема3</vt:lpstr>
      <vt:lpstr>4_Макеты раскадровки</vt:lpstr>
      <vt:lpstr>1_Тема1</vt:lpstr>
      <vt:lpstr>4_Тема3</vt:lpstr>
      <vt:lpstr>5_Макеты раскадровки</vt:lpstr>
      <vt:lpstr>5_Тема3</vt:lpstr>
      <vt:lpstr>6_Макеты раскадровки</vt:lpstr>
      <vt:lpstr>Ретро</vt:lpstr>
      <vt:lpstr>2_Тема1</vt:lpstr>
      <vt:lpstr>6_Тема3</vt:lpstr>
      <vt:lpstr>7_Макеты раскадровки</vt:lpstr>
      <vt:lpstr>7_Тема3</vt:lpstr>
      <vt:lpstr>8_Макеты раскадровки</vt:lpstr>
      <vt:lpstr>1_Ретро</vt:lpstr>
      <vt:lpstr>Http</vt:lpstr>
      <vt:lpstr>Работа с API</vt:lpstr>
      <vt:lpstr>Работа с API</vt:lpstr>
      <vt:lpstr>Работа с API</vt:lpstr>
      <vt:lpstr>Работа с API</vt:lpstr>
      <vt:lpstr>Работа с API</vt:lpstr>
      <vt:lpstr>Работа с API</vt:lpstr>
      <vt:lpstr>Работа с API</vt:lpstr>
      <vt:lpstr>Работа с API</vt:lpstr>
      <vt:lpstr>Работа с API</vt:lpstr>
      <vt:lpstr>Работа с API</vt:lpstr>
      <vt:lpstr>Работа с API</vt:lpstr>
      <vt:lpstr>Работа с API</vt:lpstr>
      <vt:lpstr>Работа с API (добавление объекта)</vt:lpstr>
      <vt:lpstr>Работа с API (добавление объекта)</vt:lpstr>
      <vt:lpstr>Работа с API (получение объекта)</vt:lpstr>
      <vt:lpstr>Использование HttpClientFactory</vt:lpstr>
      <vt:lpstr>Использование HttpClientFActory</vt:lpstr>
      <vt:lpstr>Использование HttpClientFActory</vt:lpstr>
      <vt:lpstr>Использование HttpClientFActory</vt:lpstr>
      <vt:lpstr>Подключение к небезопасному соединению</vt:lpstr>
      <vt:lpstr>iOS</vt:lpstr>
      <vt:lpstr>iOS</vt:lpstr>
      <vt:lpstr>iOS</vt:lpstr>
      <vt:lpstr>Android</vt:lpstr>
      <vt:lpstr>Android</vt:lpstr>
      <vt:lpstr>Android</vt:lpstr>
      <vt:lpstr>Android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Bootstrap</dc:title>
  <dc:creator>Igor Glamazdin</dc:creator>
  <cp:lastModifiedBy>Igor Glamazdin</cp:lastModifiedBy>
  <cp:revision>121</cp:revision>
  <dcterms:created xsi:type="dcterms:W3CDTF">2015-07-20T17:24:16Z</dcterms:created>
  <dcterms:modified xsi:type="dcterms:W3CDTF">2022-11-02T09:50:54Z</dcterms:modified>
</cp:coreProperties>
</file>