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пра</a:t>
            </a:r>
            <a:r>
              <a:rPr b="0" lang="ru-RU" sz="4400" spc="-1" strike="noStrike">
                <a:latin typeface="Arial"/>
              </a:rPr>
              <a:t>вки </a:t>
            </a:r>
            <a:r>
              <a:rPr b="0" lang="ru-RU" sz="4400" spc="-1" strike="noStrike">
                <a:latin typeface="Arial"/>
              </a:rPr>
              <a:t>тек</a:t>
            </a:r>
            <a:r>
              <a:rPr b="0" lang="ru-RU" sz="4400" spc="-1" strike="noStrike">
                <a:latin typeface="Arial"/>
              </a:rPr>
              <a:t>ста </a:t>
            </a:r>
            <a:r>
              <a:rPr b="0" lang="ru-RU" sz="4400" spc="-1" strike="noStrike">
                <a:latin typeface="Arial"/>
              </a:rPr>
              <a:t>заг</a:t>
            </a:r>
            <a:r>
              <a:rPr b="0" lang="ru-RU" sz="4400" spc="-1" strike="noStrike">
                <a:latin typeface="Arial"/>
              </a:rPr>
              <a:t>лав</a:t>
            </a:r>
            <a:r>
              <a:rPr b="0" lang="ru-RU" sz="4400" spc="-1" strike="noStrike">
                <a:latin typeface="Arial"/>
              </a:rPr>
              <a:t>ия </a:t>
            </a:r>
            <a:r>
              <a:rPr b="0" lang="ru-RU" sz="4400" spc="-1" strike="noStrike">
                <a:latin typeface="Arial"/>
              </a:rPr>
              <a:t>щё</a:t>
            </a:r>
            <a:r>
              <a:rPr b="0" lang="ru-RU" sz="4400" spc="-1" strike="noStrike">
                <a:latin typeface="Arial"/>
              </a:rPr>
              <a:t>лкн</a:t>
            </a:r>
            <a:r>
              <a:rPr b="0" lang="ru-RU" sz="4400" spc="-1" strike="noStrike">
                <a:latin typeface="Arial"/>
              </a:rPr>
              <a:t>ите </a:t>
            </a:r>
            <a:r>
              <a:rPr b="0" lang="ru-RU" sz="4400" spc="-1" strike="noStrike">
                <a:latin typeface="Arial"/>
              </a:rPr>
              <a:t>мы</a:t>
            </a:r>
            <a:r>
              <a:rPr b="0" lang="ru-RU" sz="4400" spc="-1" strike="noStrike">
                <a:latin typeface="Arial"/>
              </a:rPr>
              <a:t>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3C4CBCF-CCD7-4292-80BE-720ACA9E56A0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48000" y="1800000"/>
            <a:ext cx="2304000" cy="576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988200" y="1885680"/>
            <a:ext cx="1675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tx2_fcnn_node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408000" y="1008000"/>
            <a:ext cx="2304000" cy="576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6710040" y="1093680"/>
            <a:ext cx="1713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rgbd_odometry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" name="Line 5"/>
          <p:cNvSpPr/>
          <p:nvPr/>
        </p:nvSpPr>
        <p:spPr>
          <a:xfrm>
            <a:off x="7560000" y="2448000"/>
            <a:ext cx="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6408000" y="2880000"/>
            <a:ext cx="2304000" cy="576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7"/>
          <p:cNvSpPr txBox="1"/>
          <p:nvPr/>
        </p:nvSpPr>
        <p:spPr>
          <a:xfrm>
            <a:off x="7056000" y="2965680"/>
            <a:ext cx="101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rtabmap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6912000" y="2016000"/>
            <a:ext cx="1368000" cy="4320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9"/>
          <p:cNvSpPr txBox="1"/>
          <p:nvPr/>
        </p:nvSpPr>
        <p:spPr>
          <a:xfrm>
            <a:off x="7272000" y="2073960"/>
            <a:ext cx="65916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latin typeface="Arial"/>
              </a:rPr>
              <a:t>odom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0" name="Line 10"/>
          <p:cNvSpPr/>
          <p:nvPr/>
        </p:nvSpPr>
        <p:spPr>
          <a:xfrm>
            <a:off x="7560000" y="1584000"/>
            <a:ext cx="0" cy="432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>
            <a:off x="5112000" y="2088000"/>
            <a:ext cx="1296000" cy="108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3384000" y="1584000"/>
            <a:ext cx="1728000" cy="10800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13"/>
          <p:cNvSpPr txBox="1"/>
          <p:nvPr/>
        </p:nvSpPr>
        <p:spPr>
          <a:xfrm>
            <a:off x="3456000" y="1790280"/>
            <a:ext cx="1566000" cy="72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500" spc="-1" strike="noStrike">
                <a:latin typeface="Arial"/>
              </a:rPr>
              <a:t>rgb/image</a:t>
            </a:r>
            <a:endParaRPr b="0" lang="ru-RU" sz="1500" spc="-1" strike="noStrike">
              <a:latin typeface="Arial"/>
            </a:endParaRPr>
          </a:p>
          <a:p>
            <a:pPr algn="ctr"/>
            <a:r>
              <a:rPr b="0" lang="ru-RU" sz="1500" spc="-1" strike="noStrike">
                <a:latin typeface="Arial"/>
              </a:rPr>
              <a:t>depth/image</a:t>
            </a:r>
            <a:endParaRPr b="0" lang="ru-RU" sz="1500" spc="-1" strike="noStrike">
              <a:latin typeface="Arial"/>
            </a:endParaRPr>
          </a:p>
          <a:p>
            <a:pPr algn="ctr"/>
            <a:r>
              <a:rPr b="0" lang="ru-RU" sz="1500" spc="-1" strike="noStrike">
                <a:latin typeface="Arial"/>
              </a:rPr>
              <a:t>rgb/camera_info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4" name="Line 14"/>
          <p:cNvSpPr/>
          <p:nvPr/>
        </p:nvSpPr>
        <p:spPr>
          <a:xfrm flipV="1">
            <a:off x="5112000" y="1296000"/>
            <a:ext cx="1296000" cy="79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5"/>
          <p:cNvSpPr/>
          <p:nvPr/>
        </p:nvSpPr>
        <p:spPr>
          <a:xfrm flipH="1">
            <a:off x="2952000" y="2088000"/>
            <a:ext cx="43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648000" y="936000"/>
            <a:ext cx="2232000" cy="4320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17"/>
          <p:cNvSpPr txBox="1"/>
          <p:nvPr/>
        </p:nvSpPr>
        <p:spPr>
          <a:xfrm>
            <a:off x="740880" y="993960"/>
            <a:ext cx="21391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latin typeface="Arial"/>
              </a:rPr>
              <a:t>camera/rgb/image_raw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8" name="Line 18"/>
          <p:cNvSpPr/>
          <p:nvPr/>
        </p:nvSpPr>
        <p:spPr>
          <a:xfrm>
            <a:off x="1728000" y="1368000"/>
            <a:ext cx="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9"/>
          <p:cNvSpPr/>
          <p:nvPr/>
        </p:nvSpPr>
        <p:spPr>
          <a:xfrm>
            <a:off x="1728000" y="720000"/>
            <a:ext cx="0" cy="216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432000" y="4680000"/>
            <a:ext cx="2520000" cy="7200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3816000" y="4680000"/>
            <a:ext cx="2016000" cy="7200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2"/>
          <p:cNvSpPr/>
          <p:nvPr/>
        </p:nvSpPr>
        <p:spPr>
          <a:xfrm>
            <a:off x="6768000" y="4680000"/>
            <a:ext cx="2016000" cy="7200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3"/>
          <p:cNvSpPr/>
          <p:nvPr/>
        </p:nvSpPr>
        <p:spPr>
          <a:xfrm flipH="1">
            <a:off x="2664000" y="3456000"/>
            <a:ext cx="4968000" cy="1368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4"/>
          <p:cNvSpPr/>
          <p:nvPr/>
        </p:nvSpPr>
        <p:spPr>
          <a:xfrm flipH="1">
            <a:off x="5328000" y="3456000"/>
            <a:ext cx="2376000" cy="1296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5"/>
          <p:cNvSpPr/>
          <p:nvPr/>
        </p:nvSpPr>
        <p:spPr>
          <a:xfrm>
            <a:off x="7704000" y="3456000"/>
            <a:ext cx="72000" cy="1224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26"/>
          <p:cNvSpPr txBox="1"/>
          <p:nvPr/>
        </p:nvSpPr>
        <p:spPr>
          <a:xfrm>
            <a:off x="504000" y="4824000"/>
            <a:ext cx="240876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500" spc="-1" strike="noStrike">
                <a:latin typeface="Arial"/>
              </a:rPr>
              <a:t>octomap_occupied_space</a:t>
            </a:r>
            <a:endParaRPr b="0" lang="ru-RU" sz="1500" spc="-1" strike="noStrike">
              <a:latin typeface="Arial"/>
            </a:endParaRPr>
          </a:p>
          <a:p>
            <a:pPr algn="ctr"/>
            <a:r>
              <a:rPr b="0" lang="ru-RU" sz="1500" spc="-1" strike="noStrike">
                <a:latin typeface="Arial"/>
              </a:rPr>
              <a:t>(3D pointcloud)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7" name="TextShape 27"/>
          <p:cNvSpPr txBox="1"/>
          <p:nvPr/>
        </p:nvSpPr>
        <p:spPr>
          <a:xfrm>
            <a:off x="4320000" y="4814280"/>
            <a:ext cx="9792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500" spc="-1" strike="noStrike">
                <a:latin typeface="Arial"/>
              </a:rPr>
              <a:t>proj_map</a:t>
            </a:r>
            <a:endParaRPr b="0" lang="ru-RU" sz="1500" spc="-1" strike="noStrike">
              <a:latin typeface="Arial"/>
            </a:endParaRPr>
          </a:p>
          <a:p>
            <a:pPr algn="ctr"/>
            <a:r>
              <a:rPr b="0" lang="ru-RU" sz="1500" spc="-1" strike="noStrike">
                <a:latin typeface="Arial"/>
              </a:rPr>
              <a:t>(2D grid)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8" name="TextShape 28"/>
          <p:cNvSpPr txBox="1"/>
          <p:nvPr/>
        </p:nvSpPr>
        <p:spPr>
          <a:xfrm>
            <a:off x="7242120" y="4814280"/>
            <a:ext cx="118188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500" spc="-1" strike="noStrike">
                <a:latin typeface="Arial"/>
              </a:rPr>
              <a:t>mapPath</a:t>
            </a:r>
            <a:endParaRPr b="0" lang="ru-RU" sz="1500" spc="-1" strike="noStrike">
              <a:latin typeface="Arial"/>
            </a:endParaRPr>
          </a:p>
          <a:p>
            <a:pPr algn="ctr"/>
            <a:r>
              <a:rPr b="0" lang="ru-RU" sz="1500" spc="-1" strike="noStrike">
                <a:latin typeface="Arial"/>
              </a:rPr>
              <a:t>(path in 3D)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2021-05-29T11:57:20Z</dcterms:created>
  <dc:creator/>
  <dc:description/>
  <dc:language>ru-RU</dc:language>
  <cp:lastModifiedBy/>
  <dcterms:modified xsi:type="dcterms:W3CDTF">2021-05-29T12:17:27Z</dcterms:modified>
  <cp:revision>18</cp:revision>
  <dc:subject/>
  <dc:title/>
</cp:coreProperties>
</file>