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864000" y="720000"/>
            <a:ext cx="2192760" cy="15116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008000" y="2304000"/>
            <a:ext cx="187164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Observation (I</a:t>
            </a:r>
            <a:r>
              <a:rPr b="0" lang="ru-RU" sz="1800" spc="-1" strike="noStrike" baseline="-33000">
                <a:latin typeface="Arial"/>
              </a:rPr>
              <a:t>t</a:t>
            </a:r>
            <a:r>
              <a:rPr b="0" lang="ru-RU" sz="1800" spc="-1" strike="noStrike"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" name="Line 2"/>
          <p:cNvSpPr/>
          <p:nvPr/>
        </p:nvSpPr>
        <p:spPr>
          <a:xfrm>
            <a:off x="3057120" y="1584000"/>
            <a:ext cx="9748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4032000" y="864000"/>
            <a:ext cx="2159640" cy="143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Exploration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42" name="Line 4"/>
          <p:cNvSpPr/>
          <p:nvPr/>
        </p:nvSpPr>
        <p:spPr>
          <a:xfrm>
            <a:off x="6192000" y="1584000"/>
            <a:ext cx="9748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7183440" y="720000"/>
            <a:ext cx="1960200" cy="1642320"/>
          </a:xfrm>
          <a:prstGeom prst="rect">
            <a:avLst/>
          </a:prstGeom>
          <a:ln>
            <a:noFill/>
          </a:ln>
        </p:spPr>
      </p:pic>
      <p:sp>
        <p:nvSpPr>
          <p:cNvPr id="44" name="CustomShape 5"/>
          <p:cNvSpPr/>
          <p:nvPr/>
        </p:nvSpPr>
        <p:spPr>
          <a:xfrm>
            <a:off x="6859080" y="2406960"/>
            <a:ext cx="271656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Map of explored part (M</a:t>
            </a:r>
            <a:r>
              <a:rPr b="0" lang="ru-RU" sz="1800" spc="-1" strike="noStrike" baseline="-33000">
                <a:latin typeface="Arial"/>
              </a:rPr>
              <a:t>t</a:t>
            </a:r>
            <a:r>
              <a:rPr b="0" lang="ru-RU" sz="1800" spc="-1" strike="noStrike">
                <a:latin typeface="Arial"/>
              </a:rPr>
              <a:t>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" name="Line 6"/>
          <p:cNvSpPr/>
          <p:nvPr/>
        </p:nvSpPr>
        <p:spPr>
          <a:xfrm flipH="1">
            <a:off x="3024000" y="3024000"/>
            <a:ext cx="194400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7"/>
          <p:cNvSpPr/>
          <p:nvPr/>
        </p:nvSpPr>
        <p:spPr>
          <a:xfrm>
            <a:off x="864000" y="2736000"/>
            <a:ext cx="2159640" cy="57564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(a</a:t>
            </a:r>
            <a:r>
              <a:rPr b="0" lang="ru-RU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" name="Line 8"/>
          <p:cNvSpPr/>
          <p:nvPr/>
        </p:nvSpPr>
        <p:spPr>
          <a:xfrm>
            <a:off x="4968000" y="2304000"/>
            <a:ext cx="0" cy="7200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2021-06-08T18:56:10Z</dcterms:created>
  <dc:creator/>
  <dc:description/>
  <dc:language>ru-RU</dc:language>
  <cp:lastModifiedBy/>
  <dcterms:modified xsi:type="dcterms:W3CDTF">2021-06-08T19:05:33Z</dcterms:modified>
  <cp:revision>8</cp:revision>
  <dc:subject/>
  <dc:title/>
</cp:coreProperties>
</file>