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51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97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5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62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38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90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47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15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23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14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8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86023-DCAB-4F27-B7CB-24108A528636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08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Предварительный анализ факторов для оценки прибыльности рейсов из Анапы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3842" y="4585449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Выполнил: </a:t>
            </a:r>
            <a:r>
              <a:rPr lang="ru-RU" dirty="0" err="1" smtClean="0"/>
              <a:t>Няза</a:t>
            </a:r>
            <a:r>
              <a:rPr lang="ru-RU" dirty="0" smtClean="0"/>
              <a:t> К.В.</a:t>
            </a:r>
          </a:p>
          <a:p>
            <a:pPr algn="r"/>
            <a:r>
              <a:rPr lang="ru-RU" dirty="0" smtClean="0"/>
              <a:t>Группа: </a:t>
            </a:r>
            <a:r>
              <a:rPr lang="en-US" dirty="0" smtClean="0"/>
              <a:t>#31_group_dspr-31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17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634" y="44987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8519" r="75937" b="26914"/>
          <a:stretch/>
        </p:blipFill>
        <p:spPr>
          <a:xfrm>
            <a:off x="356634" y="1524000"/>
            <a:ext cx="3833058" cy="4889500"/>
          </a:xfrm>
          <a:prstGeom prst="rect">
            <a:avLst/>
          </a:prstGeom>
        </p:spPr>
      </p:pic>
      <p:sp>
        <p:nvSpPr>
          <p:cNvPr id="6" name="Правая фигурная скобка 5"/>
          <p:cNvSpPr/>
          <p:nvPr/>
        </p:nvSpPr>
        <p:spPr>
          <a:xfrm>
            <a:off x="4372808" y="1524000"/>
            <a:ext cx="745292" cy="488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029200" y="1506022"/>
            <a:ext cx="490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Вспомогательные таблицы, включающие в себя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421086" y="2191308"/>
            <a:ext cx="6235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1.Таблица с количество мест в самолете в зависимости от класса (бизнес, эконом и комфорт);</a:t>
            </a:r>
          </a:p>
          <a:p>
            <a:r>
              <a:rPr lang="ru-RU" dirty="0" smtClean="0"/>
              <a:t>2. Количество проданных билетов по классам;</a:t>
            </a:r>
          </a:p>
          <a:p>
            <a:r>
              <a:rPr lang="ru-RU" dirty="0" smtClean="0"/>
              <a:t>3. Количество свободных мест на каждом рейсе в зависимости от класса;</a:t>
            </a:r>
          </a:p>
          <a:p>
            <a:r>
              <a:rPr lang="ru-RU" dirty="0" smtClean="0"/>
              <a:t>4. Средняя стоимость билета в зависимости от класса;</a:t>
            </a:r>
          </a:p>
          <a:p>
            <a:r>
              <a:rPr lang="ru-RU" dirty="0" smtClean="0"/>
              <a:t>5. Сумма, которая не была получена в связи с </a:t>
            </a:r>
            <a:r>
              <a:rPr lang="ru-RU" dirty="0" err="1" smtClean="0"/>
              <a:t>незаполненностью</a:t>
            </a:r>
            <a:r>
              <a:rPr lang="ru-RU" dirty="0" smtClean="0"/>
              <a:t> в зависимости от класса;</a:t>
            </a:r>
          </a:p>
          <a:p>
            <a:r>
              <a:rPr lang="ru-RU" dirty="0" smtClean="0"/>
              <a:t>6. Создание общей таблицы с внесением дополнительный данных в виде </a:t>
            </a:r>
            <a:r>
              <a:rPr lang="en-US" dirty="0" smtClean="0"/>
              <a:t>id </a:t>
            </a:r>
            <a:r>
              <a:rPr lang="ru-RU" dirty="0" smtClean="0"/>
              <a:t>самолета</a:t>
            </a:r>
          </a:p>
          <a:p>
            <a:r>
              <a:rPr lang="ru-RU" dirty="0" smtClean="0"/>
              <a:t>7. Выручка с каждого рейса;</a:t>
            </a:r>
          </a:p>
          <a:p>
            <a:r>
              <a:rPr lang="ru-RU" dirty="0"/>
              <a:t>8</a:t>
            </a:r>
            <a:r>
              <a:rPr lang="ru-RU" dirty="0" smtClean="0"/>
              <a:t>. Таблица с количеством мест на каждом самолете;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52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634" y="-26450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6" name="Правая фигурная скобка 5"/>
          <p:cNvSpPr/>
          <p:nvPr/>
        </p:nvSpPr>
        <p:spPr>
          <a:xfrm>
            <a:off x="4221315" y="2191308"/>
            <a:ext cx="763814" cy="3173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029200" y="1299113"/>
            <a:ext cx="325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финального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1668445"/>
            <a:ext cx="6235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Колонки финального </a:t>
            </a:r>
            <a:r>
              <a:rPr lang="ru-RU" dirty="0" err="1" smtClean="0"/>
              <a:t>датасета</a:t>
            </a:r>
            <a:r>
              <a:rPr lang="ru-RU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Id  </a:t>
            </a:r>
            <a:r>
              <a:rPr lang="ru-RU" dirty="0" smtClean="0"/>
              <a:t>рейса;</a:t>
            </a:r>
          </a:p>
          <a:p>
            <a:pPr marL="342900" indent="-342900">
              <a:buAutoNum type="arabicPeriod"/>
            </a:pPr>
            <a:r>
              <a:rPr lang="ru-RU" dirty="0" smtClean="0"/>
              <a:t>Номер рейса;</a:t>
            </a:r>
          </a:p>
          <a:p>
            <a:pPr marL="342900" indent="-342900">
              <a:buAutoNum type="arabicPeriod"/>
            </a:pPr>
            <a:r>
              <a:rPr lang="ru-RU" dirty="0" smtClean="0"/>
              <a:t>Аэропорт отправления;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Аэропорт прибытия;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Дата отправления;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День недели отправления;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Дата прибытия;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День недели прибытия;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Общая выручка;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Количество мест в </a:t>
            </a:r>
            <a:r>
              <a:rPr lang="ru-RU" dirty="0" err="1" smtClean="0"/>
              <a:t>самолте</a:t>
            </a:r>
            <a:r>
              <a:rPr lang="ru-RU" dirty="0" smtClean="0"/>
              <a:t>;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Количество свободных мест на рейсе;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Потерянная выручка в эконом классе;</a:t>
            </a:r>
          </a:p>
          <a:p>
            <a:pPr marL="342900" indent="-342900">
              <a:buAutoNum type="arabicPeriod"/>
            </a:pPr>
            <a:r>
              <a:rPr lang="ru-RU" dirty="0" smtClean="0"/>
              <a:t>--Потерянная выручка в комфорт классе (не включена в финальный </a:t>
            </a:r>
            <a:r>
              <a:rPr lang="ru-RU" dirty="0" err="1" smtClean="0"/>
              <a:t>датасет</a:t>
            </a:r>
            <a:r>
              <a:rPr lang="ru-RU" dirty="0" smtClean="0"/>
              <a:t>, нет рейсов с этим уровнем обслуживания)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Потерянная выручка в бизнес классе;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38" t="56019" r="20365" b="21667"/>
          <a:stretch/>
        </p:blipFill>
        <p:spPr>
          <a:xfrm>
            <a:off x="207106" y="2966130"/>
            <a:ext cx="4014209" cy="17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0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Пояснения к финальному </a:t>
            </a:r>
            <a:r>
              <a:rPr lang="ru-RU" dirty="0" err="1" smtClean="0"/>
              <a:t>датасету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69343" y="1992702"/>
            <a:ext cx="16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Колонки 5-8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86070" y="2548745"/>
            <a:ext cx="679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Причиной низкой прибыльности рейсов может являться неудобное для пассажиров время </a:t>
            </a:r>
            <a:r>
              <a:rPr lang="ru-RU" dirty="0" err="1" smtClean="0"/>
              <a:t>суток,а</a:t>
            </a:r>
            <a:r>
              <a:rPr lang="ru-RU" dirty="0" smtClean="0"/>
              <a:t> так же день недели полета в другой город.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69343" y="3658786"/>
            <a:ext cx="17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Колонки 9-10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9375" t="60494" r="53958" b="9136"/>
          <a:stretch/>
        </p:blipFill>
        <p:spPr>
          <a:xfrm>
            <a:off x="7810500" y="1562100"/>
            <a:ext cx="4000500" cy="25628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6070" y="4214829"/>
            <a:ext cx="679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Общая выручка с каждого рейса напрямую связана с количеством занятых и свободных мест на рейсе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54236" t="70617" r="30069" b="11111"/>
          <a:stretch/>
        </p:blipFill>
        <p:spPr>
          <a:xfrm>
            <a:off x="7810500" y="4124919"/>
            <a:ext cx="2870200" cy="187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9343" y="5047871"/>
            <a:ext cx="189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3. Колонки 12-14 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86070" y="5603915"/>
            <a:ext cx="679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Предварительный анализ зоны наибольшей потери выручки (какой класс обслуживания приносит наибольшие убытки)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84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0074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Дополнительные факторы и возможные </a:t>
            </a:r>
            <a:r>
              <a:rPr lang="ru-RU" dirty="0"/>
              <a:t>способы оценки прибыльности рейсов на основе </a:t>
            </a:r>
            <a:r>
              <a:rPr lang="ru-RU" dirty="0" smtClean="0"/>
              <a:t>полученного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9701" y="1866900"/>
            <a:ext cx="1145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Стоимость топлива и обслуживания самолета и экипажа -  для оценки прибыльности рейса путем вычитания стоимости потраченной на нужны перелета  из </a:t>
            </a:r>
            <a:r>
              <a:rPr lang="ru-RU" dirty="0" smtClean="0"/>
              <a:t>прибыли с купленных билетов 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9699" y="2682928"/>
            <a:ext cx="834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Название авиакомпания – для оценки предпочтения людей при покупке билета;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39699" y="3221957"/>
            <a:ext cx="1018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Наличие скидок и бонусов при покупке билетов за определенный период и при налете определенного количества часов;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39698" y="4037985"/>
            <a:ext cx="1018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Погодные условия в городе прибытия – билеты могут быть сданы пассажиром при условии плохой погоды  точке назначения (в случае туризма);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39698" y="4854013"/>
            <a:ext cx="1018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ru-RU" dirty="0" smtClean="0"/>
              <a:t>. Год создания самолета – многие пассажиры предпочтут лететь на более новом самолете с точки зрения безопасности;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9698" y="5670042"/>
            <a:ext cx="101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6. Стоимость парковки самолета в аэропорту;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868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389</Words>
  <Application>Microsoft Office PowerPoint</Application>
  <PresentationFormat>Широкоэкранный</PresentationFormat>
  <Paragraphs>44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Предварительный анализ факторов для оценки прибыльности рейсов из Анапы</vt:lpstr>
      <vt:lpstr>Структура датасета</vt:lpstr>
      <vt:lpstr>Структура датасета</vt:lpstr>
      <vt:lpstr>Пояснения к финальному датасету</vt:lpstr>
      <vt:lpstr>Дополнительные факторы и возможные способы оценки прибыльности рейсов на основе полученного датасета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Предварительный анализ факторов для оценки прибыльности рейсов из Анапы</dc:title>
  <dc:creator>Alexandra Shibina</dc:creator>
  <cp:lastModifiedBy>Alexandra Shibina</cp:lastModifiedBy>
  <cp:revision>5</cp:revision>
  <dcterms:created xsi:type="dcterms:W3CDTF">2021-05-09T09:56:59Z</dcterms:created>
  <dcterms:modified xsi:type="dcterms:W3CDTF">2021-05-09T10:24:39Z</dcterms:modified>
</cp:coreProperties>
</file>