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6" r:id="rId4"/>
    <p:sldId id="287" r:id="rId5"/>
    <p:sldId id="268" r:id="rId6"/>
    <p:sldId id="259" r:id="rId7"/>
    <p:sldId id="270" r:id="rId8"/>
    <p:sldId id="269" r:id="rId9"/>
    <p:sldId id="288" r:id="rId10"/>
    <p:sldId id="272" r:id="rId11"/>
    <p:sldId id="280" r:id="rId12"/>
    <p:sldId id="262" r:id="rId13"/>
    <p:sldId id="263" r:id="rId14"/>
    <p:sldId id="264" r:id="rId15"/>
    <p:sldId id="265" r:id="rId16"/>
    <p:sldId id="279" r:id="rId17"/>
    <p:sldId id="294" r:id="rId18"/>
    <p:sldId id="276" r:id="rId19"/>
    <p:sldId id="277" r:id="rId20"/>
    <p:sldId id="273" r:id="rId21"/>
    <p:sldId id="274" r:id="rId22"/>
    <p:sldId id="275" r:id="rId23"/>
    <p:sldId id="261" r:id="rId24"/>
    <p:sldId id="278" r:id="rId25"/>
    <p:sldId id="290" r:id="rId26"/>
    <p:sldId id="291" r:id="rId27"/>
    <p:sldId id="292" r:id="rId28"/>
    <p:sldId id="293" r:id="rId29"/>
    <p:sldId id="289" r:id="rId30"/>
    <p:sldId id="281" r:id="rId31"/>
    <p:sldId id="282" r:id="rId32"/>
    <p:sldId id="26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E91976-D474-4705-98D8-A720658EC7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CD5A3-5563-411D-9BCF-6720FF9527E9}">
      <dgm:prSet phldrT="[Text]"/>
      <dgm:spPr/>
      <dgm:t>
        <a:bodyPr/>
        <a:lstStyle/>
        <a:p>
          <a:r>
            <a:rPr lang="en-US" dirty="0" smtClean="0"/>
            <a:t>CIL</a:t>
          </a:r>
          <a:endParaRPr lang="en-US" dirty="0"/>
        </a:p>
      </dgm:t>
    </dgm:pt>
    <dgm:pt modelId="{01618886-5C74-4AF5-A7B6-D9C2659DE240}" type="parTrans" cxnId="{776BDF4C-1183-4DB2-B325-1E189DDC0CD8}">
      <dgm:prSet/>
      <dgm:spPr/>
      <dgm:t>
        <a:bodyPr/>
        <a:lstStyle/>
        <a:p>
          <a:endParaRPr lang="en-US"/>
        </a:p>
      </dgm:t>
    </dgm:pt>
    <dgm:pt modelId="{95506C5E-8A4A-4431-8811-3F25051CB64B}" type="sibTrans" cxnId="{776BDF4C-1183-4DB2-B325-1E189DDC0CD8}">
      <dgm:prSet/>
      <dgm:spPr/>
      <dgm:t>
        <a:bodyPr/>
        <a:lstStyle/>
        <a:p>
          <a:endParaRPr lang="en-US"/>
        </a:p>
      </dgm:t>
    </dgm:pt>
    <dgm:pt modelId="{36DF3748-05A7-4E83-BFD8-BE4C31A45824}">
      <dgm:prSet phldrT="[Text]"/>
      <dgm:spPr/>
      <dgm:t>
        <a:bodyPr/>
        <a:lstStyle/>
        <a:p>
          <a:r>
            <a:rPr lang="en-US" dirty="0" smtClean="0"/>
            <a:t>Mono </a:t>
          </a:r>
          <a:endParaRPr lang="en-US" dirty="0"/>
        </a:p>
      </dgm:t>
    </dgm:pt>
    <dgm:pt modelId="{9BC31E9F-496E-4B3A-9B35-A2AD9C28D5FC}" type="parTrans" cxnId="{33F452EE-DD46-41F3-8788-86C2EE65D08C}">
      <dgm:prSet/>
      <dgm:spPr/>
      <dgm:t>
        <a:bodyPr/>
        <a:lstStyle/>
        <a:p>
          <a:endParaRPr lang="en-US"/>
        </a:p>
      </dgm:t>
    </dgm:pt>
    <dgm:pt modelId="{9ECAE649-2E87-4640-81AE-83A1DC0299BC}" type="sibTrans" cxnId="{33F452EE-DD46-41F3-8788-86C2EE65D08C}">
      <dgm:prSet/>
      <dgm:spPr/>
      <dgm:t>
        <a:bodyPr/>
        <a:lstStyle/>
        <a:p>
          <a:endParaRPr lang="en-US"/>
        </a:p>
      </dgm:t>
    </dgm:pt>
    <dgm:pt modelId="{F441742E-CD9B-4878-9390-30803BCA8D63}">
      <dgm:prSet phldrT="[Text]"/>
      <dgm:spPr/>
      <dgm:t>
        <a:bodyPr/>
        <a:lstStyle/>
        <a:p>
          <a:r>
            <a:rPr lang="en-US" dirty="0" smtClean="0"/>
            <a:t>Memory</a:t>
          </a:r>
          <a:endParaRPr lang="en-US" dirty="0"/>
        </a:p>
      </dgm:t>
    </dgm:pt>
    <dgm:pt modelId="{C0D55CC6-4C14-4E78-A6B2-338CC3D4B6D5}" type="parTrans" cxnId="{82ECCE35-B439-44BB-81F4-659675FDCF13}">
      <dgm:prSet/>
      <dgm:spPr/>
      <dgm:t>
        <a:bodyPr/>
        <a:lstStyle/>
        <a:p>
          <a:endParaRPr lang="en-US"/>
        </a:p>
      </dgm:t>
    </dgm:pt>
    <dgm:pt modelId="{828F848C-969A-4221-8C5B-23FC5E26F8B0}" type="sibTrans" cxnId="{82ECCE35-B439-44BB-81F4-659675FDCF13}">
      <dgm:prSet/>
      <dgm:spPr/>
      <dgm:t>
        <a:bodyPr/>
        <a:lstStyle/>
        <a:p>
          <a:endParaRPr lang="en-US"/>
        </a:p>
      </dgm:t>
    </dgm:pt>
    <dgm:pt modelId="{69A2894F-556E-4592-9288-FE135174E4C1}" type="pres">
      <dgm:prSet presAssocID="{2EE91976-D474-4705-98D8-A720658EC7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BF847E-CFA6-4260-A0A3-8DA855EEDA68}" type="pres">
      <dgm:prSet presAssocID="{3ACCD5A3-5563-411D-9BCF-6720FF9527E9}" presName="node" presStyleLbl="node1" presStyleIdx="0" presStyleCnt="3" custLinFactNeighborX="-9648" custLinFactNeighborY="92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C8717-D94E-46D8-9D66-55224664591F}" type="pres">
      <dgm:prSet presAssocID="{95506C5E-8A4A-4431-8811-3F25051CB64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6A99F5C-31D8-4C8B-9212-43C495278F7E}" type="pres">
      <dgm:prSet presAssocID="{95506C5E-8A4A-4431-8811-3F25051CB64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28C1D77-B4E3-429E-A833-0F74F6CF903F}" type="pres">
      <dgm:prSet presAssocID="{36DF3748-05A7-4E83-BFD8-BE4C31A4582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A26CB-15DA-400F-9D25-3699BC27720D}" type="pres">
      <dgm:prSet presAssocID="{9ECAE649-2E87-4640-81AE-83A1DC0299B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A0383298-194B-48C6-AC81-46CC587B33FA}" type="pres">
      <dgm:prSet presAssocID="{9ECAE649-2E87-4640-81AE-83A1DC0299B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A84A8C-D96C-4C11-A890-A76EB5E58FF3}" type="pres">
      <dgm:prSet presAssocID="{F441742E-CD9B-4878-9390-30803BCA8D63}" presName="node" presStyleLbl="node1" presStyleIdx="2" presStyleCnt="3" custLinFactY="-963" custLinFactNeighborX="-470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4C52743-1DC7-4C10-8874-744183992A31}" type="presOf" srcId="{95506C5E-8A4A-4431-8811-3F25051CB64B}" destId="{720C8717-D94E-46D8-9D66-55224664591F}" srcOrd="0" destOrd="0" presId="urn:microsoft.com/office/officeart/2005/8/layout/process1"/>
    <dgm:cxn modelId="{82ECCE35-B439-44BB-81F4-659675FDCF13}" srcId="{2EE91976-D474-4705-98D8-A720658EC7F8}" destId="{F441742E-CD9B-4878-9390-30803BCA8D63}" srcOrd="2" destOrd="0" parTransId="{C0D55CC6-4C14-4E78-A6B2-338CC3D4B6D5}" sibTransId="{828F848C-969A-4221-8C5B-23FC5E26F8B0}"/>
    <dgm:cxn modelId="{4B79C321-E618-47E5-B80E-4A6D31566BE4}" type="presOf" srcId="{F441742E-CD9B-4878-9390-30803BCA8D63}" destId="{49A84A8C-D96C-4C11-A890-A76EB5E58FF3}" srcOrd="0" destOrd="0" presId="urn:microsoft.com/office/officeart/2005/8/layout/process1"/>
    <dgm:cxn modelId="{33F452EE-DD46-41F3-8788-86C2EE65D08C}" srcId="{2EE91976-D474-4705-98D8-A720658EC7F8}" destId="{36DF3748-05A7-4E83-BFD8-BE4C31A45824}" srcOrd="1" destOrd="0" parTransId="{9BC31E9F-496E-4B3A-9B35-A2AD9C28D5FC}" sibTransId="{9ECAE649-2E87-4640-81AE-83A1DC0299BC}"/>
    <dgm:cxn modelId="{EA0DFD82-DB37-4968-92B5-4B52E924ED1C}" type="presOf" srcId="{9ECAE649-2E87-4640-81AE-83A1DC0299BC}" destId="{A0383298-194B-48C6-AC81-46CC587B33FA}" srcOrd="1" destOrd="0" presId="urn:microsoft.com/office/officeart/2005/8/layout/process1"/>
    <dgm:cxn modelId="{0065351A-EEC9-47EC-B238-BA53FD21D147}" type="presOf" srcId="{36DF3748-05A7-4E83-BFD8-BE4C31A45824}" destId="{828C1D77-B4E3-429E-A833-0F74F6CF903F}" srcOrd="0" destOrd="0" presId="urn:microsoft.com/office/officeart/2005/8/layout/process1"/>
    <dgm:cxn modelId="{66C1561B-B494-4CD3-A9B8-9ADD4C087C2B}" type="presOf" srcId="{95506C5E-8A4A-4431-8811-3F25051CB64B}" destId="{36A99F5C-31D8-4C8B-9212-43C495278F7E}" srcOrd="1" destOrd="0" presId="urn:microsoft.com/office/officeart/2005/8/layout/process1"/>
    <dgm:cxn modelId="{73D1E503-43D9-4904-A653-CA8EA1500802}" type="presOf" srcId="{2EE91976-D474-4705-98D8-A720658EC7F8}" destId="{69A2894F-556E-4592-9288-FE135174E4C1}" srcOrd="0" destOrd="0" presId="urn:microsoft.com/office/officeart/2005/8/layout/process1"/>
    <dgm:cxn modelId="{684B4CF1-D4AA-4E2D-8F58-1F46FC43BEA3}" type="presOf" srcId="{9ECAE649-2E87-4640-81AE-83A1DC0299BC}" destId="{30CA26CB-15DA-400F-9D25-3699BC27720D}" srcOrd="0" destOrd="0" presId="urn:microsoft.com/office/officeart/2005/8/layout/process1"/>
    <dgm:cxn modelId="{776BDF4C-1183-4DB2-B325-1E189DDC0CD8}" srcId="{2EE91976-D474-4705-98D8-A720658EC7F8}" destId="{3ACCD5A3-5563-411D-9BCF-6720FF9527E9}" srcOrd="0" destOrd="0" parTransId="{01618886-5C74-4AF5-A7B6-D9C2659DE240}" sibTransId="{95506C5E-8A4A-4431-8811-3F25051CB64B}"/>
    <dgm:cxn modelId="{68D4C13F-2F24-4A4C-80CC-5C646CB5A22F}" type="presOf" srcId="{3ACCD5A3-5563-411D-9BCF-6720FF9527E9}" destId="{DBBF847E-CFA6-4260-A0A3-8DA855EEDA68}" srcOrd="0" destOrd="0" presId="urn:microsoft.com/office/officeart/2005/8/layout/process1"/>
    <dgm:cxn modelId="{420CFA04-0267-4E86-85ED-1C972E8AA3EA}" type="presParOf" srcId="{69A2894F-556E-4592-9288-FE135174E4C1}" destId="{DBBF847E-CFA6-4260-A0A3-8DA855EEDA68}" srcOrd="0" destOrd="0" presId="urn:microsoft.com/office/officeart/2005/8/layout/process1"/>
    <dgm:cxn modelId="{63490488-58CC-4FFB-8DFD-5C7711C857FD}" type="presParOf" srcId="{69A2894F-556E-4592-9288-FE135174E4C1}" destId="{720C8717-D94E-46D8-9D66-55224664591F}" srcOrd="1" destOrd="0" presId="urn:microsoft.com/office/officeart/2005/8/layout/process1"/>
    <dgm:cxn modelId="{311D46DA-E423-46F7-8E7C-84A6D10BEF6A}" type="presParOf" srcId="{720C8717-D94E-46D8-9D66-55224664591F}" destId="{36A99F5C-31D8-4C8B-9212-43C495278F7E}" srcOrd="0" destOrd="0" presId="urn:microsoft.com/office/officeart/2005/8/layout/process1"/>
    <dgm:cxn modelId="{EC5474B3-4F09-438D-9EC9-151CD41F58E6}" type="presParOf" srcId="{69A2894F-556E-4592-9288-FE135174E4C1}" destId="{828C1D77-B4E3-429E-A833-0F74F6CF903F}" srcOrd="2" destOrd="0" presId="urn:microsoft.com/office/officeart/2005/8/layout/process1"/>
    <dgm:cxn modelId="{6CB6D031-388B-436C-8E7A-CBCA9423B531}" type="presParOf" srcId="{69A2894F-556E-4592-9288-FE135174E4C1}" destId="{30CA26CB-15DA-400F-9D25-3699BC27720D}" srcOrd="3" destOrd="0" presId="urn:microsoft.com/office/officeart/2005/8/layout/process1"/>
    <dgm:cxn modelId="{A3342C82-C5CB-4D7E-BD7C-E803C851E89D}" type="presParOf" srcId="{30CA26CB-15DA-400F-9D25-3699BC27720D}" destId="{A0383298-194B-48C6-AC81-46CC587B33FA}" srcOrd="0" destOrd="0" presId="urn:microsoft.com/office/officeart/2005/8/layout/process1"/>
    <dgm:cxn modelId="{1D62864D-147C-44BD-A5EC-7655FBF24E01}" type="presParOf" srcId="{69A2894F-556E-4592-9288-FE135174E4C1}" destId="{49A84A8C-D96C-4C11-A890-A76EB5E58F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E91976-D474-4705-98D8-A720658EC7F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CCD5A3-5563-411D-9BCF-6720FF9527E9}">
      <dgm:prSet phldrT="[Text]"/>
      <dgm:spPr/>
      <dgm:t>
        <a:bodyPr/>
        <a:lstStyle/>
        <a:p>
          <a:r>
            <a:rPr lang="en-US" dirty="0" smtClean="0"/>
            <a:t>CIL</a:t>
          </a:r>
          <a:endParaRPr lang="en-US" dirty="0"/>
        </a:p>
      </dgm:t>
    </dgm:pt>
    <dgm:pt modelId="{01618886-5C74-4AF5-A7B6-D9C2659DE240}" type="parTrans" cxnId="{776BDF4C-1183-4DB2-B325-1E189DDC0CD8}">
      <dgm:prSet/>
      <dgm:spPr/>
      <dgm:t>
        <a:bodyPr/>
        <a:lstStyle/>
        <a:p>
          <a:endParaRPr lang="en-US"/>
        </a:p>
      </dgm:t>
    </dgm:pt>
    <dgm:pt modelId="{95506C5E-8A4A-4431-8811-3F25051CB64B}" type="sibTrans" cxnId="{776BDF4C-1183-4DB2-B325-1E189DDC0CD8}">
      <dgm:prSet/>
      <dgm:spPr/>
      <dgm:t>
        <a:bodyPr/>
        <a:lstStyle/>
        <a:p>
          <a:endParaRPr lang="en-US"/>
        </a:p>
      </dgm:t>
    </dgm:pt>
    <dgm:pt modelId="{36DF3748-05A7-4E83-BFD8-BE4C31A45824}">
      <dgm:prSet phldrT="[Text]"/>
      <dgm:spPr/>
      <dgm:t>
        <a:bodyPr/>
        <a:lstStyle/>
        <a:p>
          <a:r>
            <a:rPr lang="en-US" dirty="0" smtClean="0"/>
            <a:t>Mono AOT</a:t>
          </a:r>
          <a:endParaRPr lang="en-US" dirty="0"/>
        </a:p>
      </dgm:t>
    </dgm:pt>
    <dgm:pt modelId="{9BC31E9F-496E-4B3A-9B35-A2AD9C28D5FC}" type="parTrans" cxnId="{33F452EE-DD46-41F3-8788-86C2EE65D08C}">
      <dgm:prSet/>
      <dgm:spPr/>
      <dgm:t>
        <a:bodyPr/>
        <a:lstStyle/>
        <a:p>
          <a:endParaRPr lang="en-US"/>
        </a:p>
      </dgm:t>
    </dgm:pt>
    <dgm:pt modelId="{9ECAE649-2E87-4640-81AE-83A1DC0299BC}" type="sibTrans" cxnId="{33F452EE-DD46-41F3-8788-86C2EE65D08C}">
      <dgm:prSet/>
      <dgm:spPr/>
      <dgm:t>
        <a:bodyPr/>
        <a:lstStyle/>
        <a:p>
          <a:endParaRPr lang="en-US"/>
        </a:p>
      </dgm:t>
    </dgm:pt>
    <dgm:pt modelId="{F441742E-CD9B-4878-9390-30803BCA8D63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Native Code</a:t>
          </a:r>
          <a:endParaRPr lang="en-US" dirty="0"/>
        </a:p>
      </dgm:t>
    </dgm:pt>
    <dgm:pt modelId="{C0D55CC6-4C14-4E78-A6B2-338CC3D4B6D5}" type="parTrans" cxnId="{82ECCE35-B439-44BB-81F4-659675FDCF13}">
      <dgm:prSet/>
      <dgm:spPr/>
      <dgm:t>
        <a:bodyPr/>
        <a:lstStyle/>
        <a:p>
          <a:endParaRPr lang="en-US"/>
        </a:p>
      </dgm:t>
    </dgm:pt>
    <dgm:pt modelId="{828F848C-969A-4221-8C5B-23FC5E26F8B0}" type="sibTrans" cxnId="{82ECCE35-B439-44BB-81F4-659675FDCF13}">
      <dgm:prSet/>
      <dgm:spPr/>
      <dgm:t>
        <a:bodyPr/>
        <a:lstStyle/>
        <a:p>
          <a:endParaRPr lang="en-US"/>
        </a:p>
      </dgm:t>
    </dgm:pt>
    <dgm:pt modelId="{69A2894F-556E-4592-9288-FE135174E4C1}" type="pres">
      <dgm:prSet presAssocID="{2EE91976-D474-4705-98D8-A720658EC7F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BF847E-CFA6-4260-A0A3-8DA855EEDA68}" type="pres">
      <dgm:prSet presAssocID="{3ACCD5A3-5563-411D-9BCF-6720FF9527E9}" presName="node" presStyleLbl="node1" presStyleIdx="0" presStyleCnt="3" custLinFactNeighborX="-9648" custLinFactNeighborY="92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C8717-D94E-46D8-9D66-55224664591F}" type="pres">
      <dgm:prSet presAssocID="{95506C5E-8A4A-4431-8811-3F25051CB64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6A99F5C-31D8-4C8B-9212-43C495278F7E}" type="pres">
      <dgm:prSet presAssocID="{95506C5E-8A4A-4431-8811-3F25051CB64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828C1D77-B4E3-429E-A833-0F74F6CF903F}" type="pres">
      <dgm:prSet presAssocID="{36DF3748-05A7-4E83-BFD8-BE4C31A45824}" presName="node" presStyleLbl="node1" presStyleIdx="1" presStyleCnt="3" custScaleX="107744" custLinFactNeighborX="-64615" custLinFactNeighborY="3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A26CB-15DA-400F-9D25-3699BC27720D}" type="pres">
      <dgm:prSet presAssocID="{9ECAE649-2E87-4640-81AE-83A1DC0299BC}" presName="sibTrans" presStyleLbl="sibTrans2D1" presStyleIdx="1" presStyleCnt="2" custScaleX="179912"/>
      <dgm:spPr/>
      <dgm:t>
        <a:bodyPr/>
        <a:lstStyle/>
        <a:p>
          <a:endParaRPr lang="en-US"/>
        </a:p>
      </dgm:t>
    </dgm:pt>
    <dgm:pt modelId="{A0383298-194B-48C6-AC81-46CC587B33FA}" type="pres">
      <dgm:prSet presAssocID="{9ECAE649-2E87-4640-81AE-83A1DC0299B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49A84A8C-D96C-4C11-A890-A76EB5E58FF3}" type="pres">
      <dgm:prSet presAssocID="{F441742E-CD9B-4878-9390-30803BCA8D63}" presName="node" presStyleLbl="node1" presStyleIdx="2" presStyleCnt="3" custLinFactNeighborX="-18375" custLinFactNeighborY="-918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AB5B46-4EE3-403D-95D7-D0AD246D72E9}" type="presOf" srcId="{9ECAE649-2E87-4640-81AE-83A1DC0299BC}" destId="{A0383298-194B-48C6-AC81-46CC587B33FA}" srcOrd="1" destOrd="0" presId="urn:microsoft.com/office/officeart/2005/8/layout/process1"/>
    <dgm:cxn modelId="{82ECCE35-B439-44BB-81F4-659675FDCF13}" srcId="{2EE91976-D474-4705-98D8-A720658EC7F8}" destId="{F441742E-CD9B-4878-9390-30803BCA8D63}" srcOrd="2" destOrd="0" parTransId="{C0D55CC6-4C14-4E78-A6B2-338CC3D4B6D5}" sibTransId="{828F848C-969A-4221-8C5B-23FC5E26F8B0}"/>
    <dgm:cxn modelId="{AC7E5E0F-B1B5-4484-9780-1994BFCDCBC2}" type="presOf" srcId="{3ACCD5A3-5563-411D-9BCF-6720FF9527E9}" destId="{DBBF847E-CFA6-4260-A0A3-8DA855EEDA68}" srcOrd="0" destOrd="0" presId="urn:microsoft.com/office/officeart/2005/8/layout/process1"/>
    <dgm:cxn modelId="{FAB0943C-C0B1-455A-9B65-B832B240D4CA}" type="presOf" srcId="{F441742E-CD9B-4878-9390-30803BCA8D63}" destId="{49A84A8C-D96C-4C11-A890-A76EB5E58FF3}" srcOrd="0" destOrd="0" presId="urn:microsoft.com/office/officeart/2005/8/layout/process1"/>
    <dgm:cxn modelId="{830AD17A-A1C6-4FC3-B72D-C9822E168186}" type="presOf" srcId="{95506C5E-8A4A-4431-8811-3F25051CB64B}" destId="{720C8717-D94E-46D8-9D66-55224664591F}" srcOrd="0" destOrd="0" presId="urn:microsoft.com/office/officeart/2005/8/layout/process1"/>
    <dgm:cxn modelId="{C3794268-BC45-469D-AFB2-03FC9736F783}" type="presOf" srcId="{95506C5E-8A4A-4431-8811-3F25051CB64B}" destId="{36A99F5C-31D8-4C8B-9212-43C495278F7E}" srcOrd="1" destOrd="0" presId="urn:microsoft.com/office/officeart/2005/8/layout/process1"/>
    <dgm:cxn modelId="{33F452EE-DD46-41F3-8788-86C2EE65D08C}" srcId="{2EE91976-D474-4705-98D8-A720658EC7F8}" destId="{36DF3748-05A7-4E83-BFD8-BE4C31A45824}" srcOrd="1" destOrd="0" parTransId="{9BC31E9F-496E-4B3A-9B35-A2AD9C28D5FC}" sibTransId="{9ECAE649-2E87-4640-81AE-83A1DC0299BC}"/>
    <dgm:cxn modelId="{0FD3F01E-1E90-4B2F-9C59-7A5D530A071D}" type="presOf" srcId="{9ECAE649-2E87-4640-81AE-83A1DC0299BC}" destId="{30CA26CB-15DA-400F-9D25-3699BC27720D}" srcOrd="0" destOrd="0" presId="urn:microsoft.com/office/officeart/2005/8/layout/process1"/>
    <dgm:cxn modelId="{776BDF4C-1183-4DB2-B325-1E189DDC0CD8}" srcId="{2EE91976-D474-4705-98D8-A720658EC7F8}" destId="{3ACCD5A3-5563-411D-9BCF-6720FF9527E9}" srcOrd="0" destOrd="0" parTransId="{01618886-5C74-4AF5-A7B6-D9C2659DE240}" sibTransId="{95506C5E-8A4A-4431-8811-3F25051CB64B}"/>
    <dgm:cxn modelId="{E6D52B2E-9F2F-4AC0-9860-84033FB62998}" type="presOf" srcId="{36DF3748-05A7-4E83-BFD8-BE4C31A45824}" destId="{828C1D77-B4E3-429E-A833-0F74F6CF903F}" srcOrd="0" destOrd="0" presId="urn:microsoft.com/office/officeart/2005/8/layout/process1"/>
    <dgm:cxn modelId="{A77029C9-AF2D-4E31-A121-876DA67D0293}" type="presOf" srcId="{2EE91976-D474-4705-98D8-A720658EC7F8}" destId="{69A2894F-556E-4592-9288-FE135174E4C1}" srcOrd="0" destOrd="0" presId="urn:microsoft.com/office/officeart/2005/8/layout/process1"/>
    <dgm:cxn modelId="{03C92424-3AA1-42AC-BBDA-542A9D17C609}" type="presParOf" srcId="{69A2894F-556E-4592-9288-FE135174E4C1}" destId="{DBBF847E-CFA6-4260-A0A3-8DA855EEDA68}" srcOrd="0" destOrd="0" presId="urn:microsoft.com/office/officeart/2005/8/layout/process1"/>
    <dgm:cxn modelId="{7689E69A-7B88-42F1-8EF4-4164793CB832}" type="presParOf" srcId="{69A2894F-556E-4592-9288-FE135174E4C1}" destId="{720C8717-D94E-46D8-9D66-55224664591F}" srcOrd="1" destOrd="0" presId="urn:microsoft.com/office/officeart/2005/8/layout/process1"/>
    <dgm:cxn modelId="{BC2D1332-2C3A-45B8-8303-35199F5226F9}" type="presParOf" srcId="{720C8717-D94E-46D8-9D66-55224664591F}" destId="{36A99F5C-31D8-4C8B-9212-43C495278F7E}" srcOrd="0" destOrd="0" presId="urn:microsoft.com/office/officeart/2005/8/layout/process1"/>
    <dgm:cxn modelId="{3DAC7656-199F-4340-856D-CDE9B5C70025}" type="presParOf" srcId="{69A2894F-556E-4592-9288-FE135174E4C1}" destId="{828C1D77-B4E3-429E-A833-0F74F6CF903F}" srcOrd="2" destOrd="0" presId="urn:microsoft.com/office/officeart/2005/8/layout/process1"/>
    <dgm:cxn modelId="{CA7A86D7-E3BF-4ECE-8BE7-0A59B9275E0F}" type="presParOf" srcId="{69A2894F-556E-4592-9288-FE135174E4C1}" destId="{30CA26CB-15DA-400F-9D25-3699BC27720D}" srcOrd="3" destOrd="0" presId="urn:microsoft.com/office/officeart/2005/8/layout/process1"/>
    <dgm:cxn modelId="{70C70EE6-7EA7-429D-958D-FDCDEC87D1F3}" type="presParOf" srcId="{30CA26CB-15DA-400F-9D25-3699BC27720D}" destId="{A0383298-194B-48C6-AC81-46CC587B33FA}" srcOrd="0" destOrd="0" presId="urn:microsoft.com/office/officeart/2005/8/layout/process1"/>
    <dgm:cxn modelId="{69B2073A-D2ED-4A60-9FEC-12E7CC85E64E}" type="presParOf" srcId="{69A2894F-556E-4592-9288-FE135174E4C1}" destId="{49A84A8C-D96C-4C11-A890-A76EB5E58F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BEA4E8-8C03-4D63-9B22-895DBB59581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77C77B-1261-4D49-9BB8-AA3FBA23CB8B}">
      <dgm:prSet phldrT="[Text]"/>
      <dgm:spPr/>
      <dgm:t>
        <a:bodyPr/>
        <a:lstStyle/>
        <a:p>
          <a:r>
            <a:rPr lang="en-US" dirty="0" smtClean="0"/>
            <a:t>.NET APIs</a:t>
          </a:r>
          <a:endParaRPr lang="en-US" dirty="0"/>
        </a:p>
      </dgm:t>
    </dgm:pt>
    <dgm:pt modelId="{51DA6E23-8A2D-4CBF-B8F6-056952B3BC4D}" type="parTrans" cxnId="{6B363B73-B8A8-4B85-BF7B-BEE9A2C1ACED}">
      <dgm:prSet/>
      <dgm:spPr/>
      <dgm:t>
        <a:bodyPr/>
        <a:lstStyle/>
        <a:p>
          <a:endParaRPr lang="en-US"/>
        </a:p>
      </dgm:t>
    </dgm:pt>
    <dgm:pt modelId="{5069E71C-46EB-4877-8C8E-1C1030CA2371}" type="sibTrans" cxnId="{6B363B73-B8A8-4B85-BF7B-BEE9A2C1ACED}">
      <dgm:prSet/>
      <dgm:spPr/>
      <dgm:t>
        <a:bodyPr/>
        <a:lstStyle/>
        <a:p>
          <a:endParaRPr lang="en-US"/>
        </a:p>
      </dgm:t>
    </dgm:pt>
    <dgm:pt modelId="{D30F53C0-6972-4C02-8582-36882D3381C8}">
      <dgm:prSet phldrT="[Text]"/>
      <dgm:spPr/>
      <dgm:t>
        <a:bodyPr/>
        <a:lstStyle/>
        <a:p>
          <a:r>
            <a:rPr lang="en-US" dirty="0" err="1" smtClean="0"/>
            <a:t>System.Core</a:t>
          </a:r>
          <a:r>
            <a:rPr lang="en-US" dirty="0" smtClean="0"/>
            <a:t> (LINQ)</a:t>
          </a:r>
          <a:endParaRPr lang="en-US" dirty="0"/>
        </a:p>
      </dgm:t>
    </dgm:pt>
    <dgm:pt modelId="{33E472B6-3CDC-40B6-B099-6CF4204BB4B9}" type="parTrans" cxnId="{EA7CF664-E3F2-48A2-97C6-F38ECC80170D}">
      <dgm:prSet/>
      <dgm:spPr/>
      <dgm:t>
        <a:bodyPr/>
        <a:lstStyle/>
        <a:p>
          <a:endParaRPr lang="en-US"/>
        </a:p>
      </dgm:t>
    </dgm:pt>
    <dgm:pt modelId="{6949BA07-D9D3-457E-BB43-729360A3B600}" type="sibTrans" cxnId="{EA7CF664-E3F2-48A2-97C6-F38ECC80170D}">
      <dgm:prSet/>
      <dgm:spPr/>
      <dgm:t>
        <a:bodyPr/>
        <a:lstStyle/>
        <a:p>
          <a:endParaRPr lang="en-US"/>
        </a:p>
      </dgm:t>
    </dgm:pt>
    <dgm:pt modelId="{0A02C299-1795-4D08-8D7E-27ED96F63FEB}">
      <dgm:prSet phldrT="[Text]"/>
      <dgm:spPr/>
      <dgm:t>
        <a:bodyPr/>
        <a:lstStyle/>
        <a:p>
          <a:r>
            <a:rPr lang="en-US" dirty="0" err="1" smtClean="0"/>
            <a:t>MonoTouch</a:t>
          </a:r>
          <a:endParaRPr lang="en-US" dirty="0"/>
        </a:p>
      </dgm:t>
    </dgm:pt>
    <dgm:pt modelId="{05389040-4500-4D64-8593-0559E676B3A7}" type="parTrans" cxnId="{C6143AE1-CF4C-4CB2-8883-8D7862DA466B}">
      <dgm:prSet/>
      <dgm:spPr/>
      <dgm:t>
        <a:bodyPr/>
        <a:lstStyle/>
        <a:p>
          <a:endParaRPr lang="en-US"/>
        </a:p>
      </dgm:t>
    </dgm:pt>
    <dgm:pt modelId="{2CABC2C3-E668-41CF-BA29-93B658A4DCAE}" type="sibTrans" cxnId="{C6143AE1-CF4C-4CB2-8883-8D7862DA466B}">
      <dgm:prSet/>
      <dgm:spPr/>
      <dgm:t>
        <a:bodyPr/>
        <a:lstStyle/>
        <a:p>
          <a:endParaRPr lang="en-US"/>
        </a:p>
      </dgm:t>
    </dgm:pt>
    <dgm:pt modelId="{05267F37-AC21-435B-ABDB-1EBC0ECA090F}">
      <dgm:prSet phldrT="[Text]"/>
      <dgm:spPr/>
      <dgm:t>
        <a:bodyPr/>
        <a:lstStyle/>
        <a:p>
          <a:r>
            <a:rPr lang="en-US" dirty="0" err="1" smtClean="0"/>
            <a:t>UIKit</a:t>
          </a:r>
          <a:endParaRPr lang="en-US" dirty="0"/>
        </a:p>
      </dgm:t>
    </dgm:pt>
    <dgm:pt modelId="{028D3FB6-AF7E-4F6D-B861-4A41D38E82F3}" type="parTrans" cxnId="{7553489C-2843-4E69-91C0-23C4036ECF13}">
      <dgm:prSet/>
      <dgm:spPr/>
      <dgm:t>
        <a:bodyPr/>
        <a:lstStyle/>
        <a:p>
          <a:endParaRPr lang="en-US"/>
        </a:p>
      </dgm:t>
    </dgm:pt>
    <dgm:pt modelId="{79AEA4C8-5A4B-4E21-8B87-8A4CE784F7CA}" type="sibTrans" cxnId="{7553489C-2843-4E69-91C0-23C4036ECF13}">
      <dgm:prSet/>
      <dgm:spPr/>
      <dgm:t>
        <a:bodyPr/>
        <a:lstStyle/>
        <a:p>
          <a:endParaRPr lang="en-US"/>
        </a:p>
      </dgm:t>
    </dgm:pt>
    <dgm:pt modelId="{A5407CB9-AE3C-45FB-8D39-ACF6DF5E5E84}">
      <dgm:prSet phldrT="[Text]"/>
      <dgm:spPr/>
      <dgm:t>
        <a:bodyPr/>
        <a:lstStyle/>
        <a:p>
          <a:r>
            <a:rPr lang="en-US" dirty="0" smtClean="0"/>
            <a:t>Third Party</a:t>
          </a:r>
          <a:endParaRPr lang="en-US" dirty="0"/>
        </a:p>
      </dgm:t>
    </dgm:pt>
    <dgm:pt modelId="{80115795-DD3B-46BD-921F-D5828B9823C6}" type="parTrans" cxnId="{0F9FBF7B-70DD-4699-B7EA-764422901242}">
      <dgm:prSet/>
      <dgm:spPr/>
      <dgm:t>
        <a:bodyPr/>
        <a:lstStyle/>
        <a:p>
          <a:endParaRPr lang="en-US"/>
        </a:p>
      </dgm:t>
    </dgm:pt>
    <dgm:pt modelId="{EC3872E4-A045-43F5-9637-31C0E35CFB09}" type="sibTrans" cxnId="{0F9FBF7B-70DD-4699-B7EA-764422901242}">
      <dgm:prSet/>
      <dgm:spPr/>
      <dgm:t>
        <a:bodyPr/>
        <a:lstStyle/>
        <a:p>
          <a:endParaRPr lang="en-US"/>
        </a:p>
      </dgm:t>
    </dgm:pt>
    <dgm:pt modelId="{5635088A-CED5-401D-8D66-506D8292C2A8}">
      <dgm:prSet phldrT="[Text]"/>
      <dgm:spPr/>
      <dgm:t>
        <a:bodyPr/>
        <a:lstStyle/>
        <a:p>
          <a:r>
            <a:rPr lang="en-US" dirty="0" err="1" smtClean="0"/>
            <a:t>OpenTK</a:t>
          </a:r>
          <a:endParaRPr lang="en-US" dirty="0"/>
        </a:p>
      </dgm:t>
    </dgm:pt>
    <dgm:pt modelId="{A0027670-9B70-4892-97F0-B8F908A8BFE1}" type="parTrans" cxnId="{969D6602-C6E1-457B-A807-838FB74AC97E}">
      <dgm:prSet/>
      <dgm:spPr/>
      <dgm:t>
        <a:bodyPr/>
        <a:lstStyle/>
        <a:p>
          <a:endParaRPr lang="en-US"/>
        </a:p>
      </dgm:t>
    </dgm:pt>
    <dgm:pt modelId="{C9B47E4F-AA1A-4131-A874-E8E9B97FBC78}" type="sibTrans" cxnId="{969D6602-C6E1-457B-A807-838FB74AC97E}">
      <dgm:prSet/>
      <dgm:spPr/>
      <dgm:t>
        <a:bodyPr/>
        <a:lstStyle/>
        <a:p>
          <a:endParaRPr lang="en-US"/>
        </a:p>
      </dgm:t>
    </dgm:pt>
    <dgm:pt modelId="{FB823FA6-2668-44D0-A859-D781DAE2392D}">
      <dgm:prSet phldrT="[Text]"/>
      <dgm:spPr/>
      <dgm:t>
        <a:bodyPr/>
        <a:lstStyle/>
        <a:p>
          <a:r>
            <a:rPr lang="en-US" dirty="0" err="1" smtClean="0"/>
            <a:t>mscorlib</a:t>
          </a:r>
          <a:endParaRPr lang="en-US" dirty="0"/>
        </a:p>
      </dgm:t>
    </dgm:pt>
    <dgm:pt modelId="{77FE9B90-38DB-42E9-9658-68314AC3A258}" type="parTrans" cxnId="{26E7FE1B-AC29-4272-BE77-ED4885D54936}">
      <dgm:prSet/>
      <dgm:spPr/>
      <dgm:t>
        <a:bodyPr/>
        <a:lstStyle/>
        <a:p>
          <a:endParaRPr lang="en-US"/>
        </a:p>
      </dgm:t>
    </dgm:pt>
    <dgm:pt modelId="{D132DDDA-40AE-4FE4-833D-BE82E0ECAC9C}" type="sibTrans" cxnId="{26E7FE1B-AC29-4272-BE77-ED4885D54936}">
      <dgm:prSet/>
      <dgm:spPr/>
      <dgm:t>
        <a:bodyPr/>
        <a:lstStyle/>
        <a:p>
          <a:endParaRPr lang="en-US"/>
        </a:p>
      </dgm:t>
    </dgm:pt>
    <dgm:pt modelId="{75098004-274E-4E87-ACEE-12C87C60239D}">
      <dgm:prSet phldrT="[Text]"/>
      <dgm:spPr/>
      <dgm:t>
        <a:bodyPr/>
        <a:lstStyle/>
        <a:p>
          <a:r>
            <a:rPr lang="en-US" dirty="0" smtClean="0"/>
            <a:t>System</a:t>
          </a:r>
          <a:endParaRPr lang="en-US" dirty="0"/>
        </a:p>
      </dgm:t>
    </dgm:pt>
    <dgm:pt modelId="{D4EF6DB2-D30C-4DEF-A3A9-6F9C3A77318A}" type="parTrans" cxnId="{E337AB8D-8A61-454F-8AD4-F623B71280D0}">
      <dgm:prSet/>
      <dgm:spPr/>
      <dgm:t>
        <a:bodyPr/>
        <a:lstStyle/>
        <a:p>
          <a:endParaRPr lang="en-US"/>
        </a:p>
      </dgm:t>
    </dgm:pt>
    <dgm:pt modelId="{4F5B389E-850F-4E25-9D00-899C6EF799E6}" type="sibTrans" cxnId="{E337AB8D-8A61-454F-8AD4-F623B71280D0}">
      <dgm:prSet/>
      <dgm:spPr/>
      <dgm:t>
        <a:bodyPr/>
        <a:lstStyle/>
        <a:p>
          <a:endParaRPr lang="en-US"/>
        </a:p>
      </dgm:t>
    </dgm:pt>
    <dgm:pt modelId="{80D29977-8E31-475A-AC44-1B439B8751CB}">
      <dgm:prSet phldrT="[Text]"/>
      <dgm:spPr/>
      <dgm:t>
        <a:bodyPr/>
        <a:lstStyle/>
        <a:p>
          <a:r>
            <a:rPr lang="en-US" dirty="0" err="1" smtClean="0"/>
            <a:t>System.Web.Services</a:t>
          </a:r>
          <a:endParaRPr lang="en-US" dirty="0"/>
        </a:p>
      </dgm:t>
    </dgm:pt>
    <dgm:pt modelId="{38F41F35-8438-4697-AE6C-F12F993744C5}" type="parTrans" cxnId="{0B3A846B-EFEC-4238-9609-20E0941F4B04}">
      <dgm:prSet/>
      <dgm:spPr/>
      <dgm:t>
        <a:bodyPr/>
        <a:lstStyle/>
        <a:p>
          <a:endParaRPr lang="en-US"/>
        </a:p>
      </dgm:t>
    </dgm:pt>
    <dgm:pt modelId="{A58D9700-4D48-4137-9A80-302DA1BC29A8}" type="sibTrans" cxnId="{0B3A846B-EFEC-4238-9609-20E0941F4B04}">
      <dgm:prSet/>
      <dgm:spPr/>
      <dgm:t>
        <a:bodyPr/>
        <a:lstStyle/>
        <a:p>
          <a:endParaRPr lang="en-US"/>
        </a:p>
      </dgm:t>
    </dgm:pt>
    <dgm:pt modelId="{5E6C4396-A97C-41DF-A9DB-25E441142E69}">
      <dgm:prSet phldrT="[Text]"/>
      <dgm:spPr/>
      <dgm:t>
        <a:bodyPr/>
        <a:lstStyle/>
        <a:p>
          <a:r>
            <a:rPr lang="en-US" dirty="0" smtClean="0"/>
            <a:t>OpenGL</a:t>
          </a:r>
          <a:endParaRPr lang="en-US" dirty="0"/>
        </a:p>
      </dgm:t>
    </dgm:pt>
    <dgm:pt modelId="{0C8D0A10-AB2A-4E7E-9C8C-DFAB3A51D773}" type="parTrans" cxnId="{CB3A413C-2756-4FF3-860E-169F418FB200}">
      <dgm:prSet/>
      <dgm:spPr/>
      <dgm:t>
        <a:bodyPr/>
        <a:lstStyle/>
        <a:p>
          <a:endParaRPr lang="en-US"/>
        </a:p>
      </dgm:t>
    </dgm:pt>
    <dgm:pt modelId="{9742A413-C243-4ECB-BC1B-202BCF01B2F0}" type="sibTrans" cxnId="{CB3A413C-2756-4FF3-860E-169F418FB200}">
      <dgm:prSet/>
      <dgm:spPr/>
      <dgm:t>
        <a:bodyPr/>
        <a:lstStyle/>
        <a:p>
          <a:endParaRPr lang="en-US"/>
        </a:p>
      </dgm:t>
    </dgm:pt>
    <dgm:pt modelId="{32377F39-99D8-4A28-B58A-33644489DF39}">
      <dgm:prSet phldrT="[Text]"/>
      <dgm:spPr/>
      <dgm:t>
        <a:bodyPr/>
        <a:lstStyle/>
        <a:p>
          <a:r>
            <a:rPr lang="en-US" dirty="0" err="1" smtClean="0"/>
            <a:t>OpenAL</a:t>
          </a:r>
          <a:endParaRPr lang="en-US" dirty="0"/>
        </a:p>
      </dgm:t>
    </dgm:pt>
    <dgm:pt modelId="{38563F46-F4EA-4792-A006-1610D14ADC21}" type="parTrans" cxnId="{DADC454D-2B68-4A35-A2AE-E757D750513D}">
      <dgm:prSet/>
      <dgm:spPr/>
      <dgm:t>
        <a:bodyPr/>
        <a:lstStyle/>
        <a:p>
          <a:endParaRPr lang="en-US"/>
        </a:p>
      </dgm:t>
    </dgm:pt>
    <dgm:pt modelId="{4F6E8D69-FAFD-494D-B5FF-CA33261D4B40}" type="sibTrans" cxnId="{DADC454D-2B68-4A35-A2AE-E757D750513D}">
      <dgm:prSet/>
      <dgm:spPr/>
      <dgm:t>
        <a:bodyPr/>
        <a:lstStyle/>
        <a:p>
          <a:endParaRPr lang="en-US"/>
        </a:p>
      </dgm:t>
    </dgm:pt>
    <dgm:pt modelId="{3351E61D-2E8F-41E8-8F21-55C1358A2967}">
      <dgm:prSet phldrT="[Text]"/>
      <dgm:spPr/>
      <dgm:t>
        <a:bodyPr/>
        <a:lstStyle/>
        <a:p>
          <a:r>
            <a:rPr lang="en-US" dirty="0" err="1" smtClean="0"/>
            <a:t>Sqlite</a:t>
          </a:r>
          <a:r>
            <a:rPr lang="en-US" dirty="0" smtClean="0"/>
            <a:t>-CS</a:t>
          </a:r>
          <a:endParaRPr lang="en-US" dirty="0"/>
        </a:p>
      </dgm:t>
    </dgm:pt>
    <dgm:pt modelId="{D67CCF7F-39D5-46E3-9325-D2432ADBD05D}" type="parTrans" cxnId="{8C55F1F6-7776-4E23-B684-53C4AD8068CC}">
      <dgm:prSet/>
      <dgm:spPr/>
      <dgm:t>
        <a:bodyPr/>
        <a:lstStyle/>
        <a:p>
          <a:endParaRPr lang="en-US"/>
        </a:p>
      </dgm:t>
    </dgm:pt>
    <dgm:pt modelId="{1F061E77-91D0-44E5-9EBC-792DAAFD85BA}" type="sibTrans" cxnId="{8C55F1F6-7776-4E23-B684-53C4AD8068CC}">
      <dgm:prSet/>
      <dgm:spPr/>
      <dgm:t>
        <a:bodyPr/>
        <a:lstStyle/>
        <a:p>
          <a:endParaRPr lang="en-US"/>
        </a:p>
      </dgm:t>
    </dgm:pt>
    <dgm:pt modelId="{63A7AA01-8903-4DED-94B5-3F389EBD2257}">
      <dgm:prSet phldrT="[Text]"/>
      <dgm:spPr/>
      <dgm:t>
        <a:bodyPr/>
        <a:lstStyle/>
        <a:p>
          <a:r>
            <a:rPr lang="en-US" dirty="0" err="1" smtClean="0"/>
            <a:t>System.Xml.Linq</a:t>
          </a:r>
          <a:endParaRPr lang="en-US" dirty="0"/>
        </a:p>
      </dgm:t>
    </dgm:pt>
    <dgm:pt modelId="{9E96BC7A-E794-47D1-9C2A-7593BBD70625}" type="parTrans" cxnId="{895123A6-9A0C-4399-8A4B-FE3946E46933}">
      <dgm:prSet/>
      <dgm:spPr/>
      <dgm:t>
        <a:bodyPr/>
        <a:lstStyle/>
        <a:p>
          <a:endParaRPr lang="en-US"/>
        </a:p>
      </dgm:t>
    </dgm:pt>
    <dgm:pt modelId="{085554D6-DA91-4013-A98D-09069DEEAD26}" type="sibTrans" cxnId="{895123A6-9A0C-4399-8A4B-FE3946E46933}">
      <dgm:prSet/>
      <dgm:spPr/>
      <dgm:t>
        <a:bodyPr/>
        <a:lstStyle/>
        <a:p>
          <a:endParaRPr lang="en-US"/>
        </a:p>
      </dgm:t>
    </dgm:pt>
    <dgm:pt modelId="{641817CE-2871-4A76-A673-1EF1B6ABF24C}">
      <dgm:prSet phldrT="[Text]"/>
      <dgm:spPr/>
      <dgm:t>
        <a:bodyPr/>
        <a:lstStyle/>
        <a:p>
          <a:r>
            <a:rPr lang="en-US" dirty="0" err="1" smtClean="0"/>
            <a:t>System.Xml</a:t>
          </a:r>
          <a:endParaRPr lang="en-US" dirty="0"/>
        </a:p>
      </dgm:t>
    </dgm:pt>
    <dgm:pt modelId="{FD246B9C-71E8-48F2-BC39-08F71B04B0D1}" type="parTrans" cxnId="{767388D2-CAE7-414A-94CE-4E7CBAA41A22}">
      <dgm:prSet/>
      <dgm:spPr/>
      <dgm:t>
        <a:bodyPr/>
        <a:lstStyle/>
        <a:p>
          <a:endParaRPr lang="en-US"/>
        </a:p>
      </dgm:t>
    </dgm:pt>
    <dgm:pt modelId="{14F30B17-EBEC-4DB0-BA7E-CCD3260D4E6A}" type="sibTrans" cxnId="{767388D2-CAE7-414A-94CE-4E7CBAA41A22}">
      <dgm:prSet/>
      <dgm:spPr/>
      <dgm:t>
        <a:bodyPr/>
        <a:lstStyle/>
        <a:p>
          <a:endParaRPr lang="en-US"/>
        </a:p>
      </dgm:t>
    </dgm:pt>
    <dgm:pt modelId="{0160BF21-75BF-434F-AFE2-CABB98C48A7F}">
      <dgm:prSet/>
      <dgm:spPr/>
      <dgm:t>
        <a:bodyPr/>
        <a:lstStyle/>
        <a:p>
          <a:r>
            <a:rPr lang="en-US" dirty="0" smtClean="0"/>
            <a:t>WCF</a:t>
          </a:r>
          <a:endParaRPr lang="en-US" dirty="0"/>
        </a:p>
      </dgm:t>
    </dgm:pt>
    <dgm:pt modelId="{5D67D0F7-E74B-4D6E-A04F-5E6362A6020A}" type="parTrans" cxnId="{E26DF4E7-0370-425B-B6C7-FBC530524835}">
      <dgm:prSet/>
      <dgm:spPr/>
      <dgm:t>
        <a:bodyPr/>
        <a:lstStyle/>
        <a:p>
          <a:endParaRPr lang="en-US"/>
        </a:p>
      </dgm:t>
    </dgm:pt>
    <dgm:pt modelId="{38A32D07-BF32-4205-BCDC-6F69AA401968}" type="sibTrans" cxnId="{E26DF4E7-0370-425B-B6C7-FBC530524835}">
      <dgm:prSet/>
      <dgm:spPr/>
      <dgm:t>
        <a:bodyPr/>
        <a:lstStyle/>
        <a:p>
          <a:endParaRPr lang="en-US"/>
        </a:p>
      </dgm:t>
    </dgm:pt>
    <dgm:pt modelId="{295E69BC-7009-4689-86B5-39B8633845AF}">
      <dgm:prSet/>
      <dgm:spPr/>
      <dgm:t>
        <a:bodyPr/>
        <a:lstStyle/>
        <a:p>
          <a:r>
            <a:rPr lang="en-US" dirty="0" err="1" smtClean="0"/>
            <a:t>System.Json</a:t>
          </a:r>
          <a:endParaRPr lang="en-US" dirty="0"/>
        </a:p>
      </dgm:t>
    </dgm:pt>
    <dgm:pt modelId="{DA2B6AA4-8429-4EEE-BEEC-2DF744E405C4}" type="parTrans" cxnId="{180C60F5-3EF4-4801-A457-78A5BA4176BF}">
      <dgm:prSet/>
      <dgm:spPr/>
      <dgm:t>
        <a:bodyPr/>
        <a:lstStyle/>
        <a:p>
          <a:endParaRPr lang="en-US"/>
        </a:p>
      </dgm:t>
    </dgm:pt>
    <dgm:pt modelId="{47B31508-E186-418B-B290-ECB85ABC8475}" type="sibTrans" cxnId="{180C60F5-3EF4-4801-A457-78A5BA4176BF}">
      <dgm:prSet/>
      <dgm:spPr/>
      <dgm:t>
        <a:bodyPr/>
        <a:lstStyle/>
        <a:p>
          <a:endParaRPr lang="en-US"/>
        </a:p>
      </dgm:t>
    </dgm:pt>
    <dgm:pt modelId="{EC33CB8F-C398-4417-A4CC-B28AE8D97A5E}">
      <dgm:prSet phldrT="[Text]"/>
      <dgm:spPr/>
      <dgm:t>
        <a:bodyPr/>
        <a:lstStyle/>
        <a:p>
          <a:r>
            <a:rPr lang="en-US" dirty="0" err="1" smtClean="0"/>
            <a:t>AddressBook</a:t>
          </a:r>
          <a:endParaRPr lang="en-US" dirty="0"/>
        </a:p>
      </dgm:t>
    </dgm:pt>
    <dgm:pt modelId="{597767B1-BE69-4D92-A965-DCD8678B9B38}" type="parTrans" cxnId="{074257A1-FCBF-413A-9D3E-65AD16188722}">
      <dgm:prSet/>
      <dgm:spPr/>
      <dgm:t>
        <a:bodyPr/>
        <a:lstStyle/>
        <a:p>
          <a:endParaRPr lang="en-US"/>
        </a:p>
      </dgm:t>
    </dgm:pt>
    <dgm:pt modelId="{21958BA6-6224-4EC1-AAAC-1CAB320D1B53}" type="sibTrans" cxnId="{074257A1-FCBF-413A-9D3E-65AD16188722}">
      <dgm:prSet/>
      <dgm:spPr/>
      <dgm:t>
        <a:bodyPr/>
        <a:lstStyle/>
        <a:p>
          <a:endParaRPr lang="en-US"/>
        </a:p>
      </dgm:t>
    </dgm:pt>
    <dgm:pt modelId="{34C84550-9BC7-4B9B-B637-E716C813B60A}">
      <dgm:prSet phldrT="[Text]"/>
      <dgm:spPr/>
      <dgm:t>
        <a:bodyPr/>
        <a:lstStyle/>
        <a:p>
          <a:r>
            <a:rPr lang="en-US" dirty="0" err="1" smtClean="0"/>
            <a:t>GameKit</a:t>
          </a:r>
          <a:endParaRPr lang="en-US" dirty="0"/>
        </a:p>
      </dgm:t>
    </dgm:pt>
    <dgm:pt modelId="{C50C1D68-9C10-448C-A554-3B7F02DE4637}" type="parTrans" cxnId="{64833B1E-DF57-4389-876E-B67A32870992}">
      <dgm:prSet/>
      <dgm:spPr/>
      <dgm:t>
        <a:bodyPr/>
        <a:lstStyle/>
        <a:p>
          <a:endParaRPr lang="en-US"/>
        </a:p>
      </dgm:t>
    </dgm:pt>
    <dgm:pt modelId="{4D50B13F-DB42-49F8-B2F5-9AF0533C7597}" type="sibTrans" cxnId="{64833B1E-DF57-4389-876E-B67A32870992}">
      <dgm:prSet/>
      <dgm:spPr/>
      <dgm:t>
        <a:bodyPr/>
        <a:lstStyle/>
        <a:p>
          <a:endParaRPr lang="en-US"/>
        </a:p>
      </dgm:t>
    </dgm:pt>
    <dgm:pt modelId="{C3363F29-F643-4902-969D-DB59A4C4E5C1}">
      <dgm:prSet phldrT="[Text]"/>
      <dgm:spPr/>
      <dgm:t>
        <a:bodyPr/>
        <a:lstStyle/>
        <a:p>
          <a:r>
            <a:rPr lang="en-US" dirty="0" err="1" smtClean="0"/>
            <a:t>AudioToolbox</a:t>
          </a:r>
          <a:r>
            <a:rPr lang="en-US" dirty="0" smtClean="0"/>
            <a:t>/</a:t>
          </a:r>
          <a:r>
            <a:rPr lang="en-US" dirty="0" err="1" smtClean="0"/>
            <a:t>AVFoundation</a:t>
          </a:r>
          <a:endParaRPr lang="en-US" dirty="0"/>
        </a:p>
      </dgm:t>
    </dgm:pt>
    <dgm:pt modelId="{E52BA4AE-7A58-42BD-B872-3F5512BFC1BD}" type="parTrans" cxnId="{2F5292BE-C10E-4188-95BE-46D50A930612}">
      <dgm:prSet/>
      <dgm:spPr/>
      <dgm:t>
        <a:bodyPr/>
        <a:lstStyle/>
        <a:p>
          <a:endParaRPr lang="en-US"/>
        </a:p>
      </dgm:t>
    </dgm:pt>
    <dgm:pt modelId="{1E1AA1B7-8D10-4D58-B4F0-4BA8657EE643}" type="sibTrans" cxnId="{2F5292BE-C10E-4188-95BE-46D50A930612}">
      <dgm:prSet/>
      <dgm:spPr/>
      <dgm:t>
        <a:bodyPr/>
        <a:lstStyle/>
        <a:p>
          <a:endParaRPr lang="en-US"/>
        </a:p>
      </dgm:t>
    </dgm:pt>
    <dgm:pt modelId="{C9F42B1B-FB21-48AE-938F-507D8F3241F3}">
      <dgm:prSet phldrT="[Text]"/>
      <dgm:spPr/>
      <dgm:t>
        <a:bodyPr/>
        <a:lstStyle/>
        <a:p>
          <a:r>
            <a:rPr lang="en-US" dirty="0" err="1" smtClean="0"/>
            <a:t>CoreAnimation</a:t>
          </a:r>
          <a:endParaRPr lang="en-US" dirty="0"/>
        </a:p>
      </dgm:t>
    </dgm:pt>
    <dgm:pt modelId="{EDD65EE6-7F70-46AE-995B-66294280EA53}" type="parTrans" cxnId="{F50750E3-9A1A-4600-90BB-DE9842F4900E}">
      <dgm:prSet/>
      <dgm:spPr/>
      <dgm:t>
        <a:bodyPr/>
        <a:lstStyle/>
        <a:p>
          <a:endParaRPr lang="en-US"/>
        </a:p>
      </dgm:t>
    </dgm:pt>
    <dgm:pt modelId="{4589D9A4-BCC3-4AFE-A4E4-EC161F172F31}" type="sibTrans" cxnId="{F50750E3-9A1A-4600-90BB-DE9842F4900E}">
      <dgm:prSet/>
      <dgm:spPr/>
      <dgm:t>
        <a:bodyPr/>
        <a:lstStyle/>
        <a:p>
          <a:endParaRPr lang="en-US"/>
        </a:p>
      </dgm:t>
    </dgm:pt>
    <dgm:pt modelId="{2FC3CA69-679D-4804-93F0-5D926C9D636A}">
      <dgm:prSet phldrT="[Text]"/>
      <dgm:spPr/>
      <dgm:t>
        <a:bodyPr/>
        <a:lstStyle/>
        <a:p>
          <a:r>
            <a:rPr lang="en-US" dirty="0" err="1" smtClean="0"/>
            <a:t>Coregraphics</a:t>
          </a:r>
          <a:endParaRPr lang="en-US" dirty="0"/>
        </a:p>
      </dgm:t>
    </dgm:pt>
    <dgm:pt modelId="{1CC1E214-9905-4C1E-97E9-78262443300D}" type="parTrans" cxnId="{42F4DD97-6888-42F2-86E4-E3E6A9AE09E1}">
      <dgm:prSet/>
      <dgm:spPr/>
      <dgm:t>
        <a:bodyPr/>
        <a:lstStyle/>
        <a:p>
          <a:endParaRPr lang="en-US"/>
        </a:p>
      </dgm:t>
    </dgm:pt>
    <dgm:pt modelId="{02CA0F46-ECFA-4A67-ABEF-0C865E317FD5}" type="sibTrans" cxnId="{42F4DD97-6888-42F2-86E4-E3E6A9AE09E1}">
      <dgm:prSet/>
      <dgm:spPr/>
      <dgm:t>
        <a:bodyPr/>
        <a:lstStyle/>
        <a:p>
          <a:endParaRPr lang="en-US"/>
        </a:p>
      </dgm:t>
    </dgm:pt>
    <dgm:pt modelId="{DB2FA848-CA80-4984-9BF7-2D21912DEF9A}">
      <dgm:prSet phldrT="[Text]"/>
      <dgm:spPr/>
      <dgm:t>
        <a:bodyPr/>
        <a:lstStyle/>
        <a:p>
          <a:r>
            <a:rPr lang="en-US" dirty="0" err="1" smtClean="0"/>
            <a:t>CoreLocation</a:t>
          </a:r>
          <a:endParaRPr lang="en-US" dirty="0"/>
        </a:p>
      </dgm:t>
    </dgm:pt>
    <dgm:pt modelId="{AB675572-9622-40D4-A2C6-C5E61F32C83C}" type="parTrans" cxnId="{17BC2874-B3F4-45C4-9E9F-FA9502917130}">
      <dgm:prSet/>
      <dgm:spPr/>
      <dgm:t>
        <a:bodyPr/>
        <a:lstStyle/>
        <a:p>
          <a:endParaRPr lang="en-US"/>
        </a:p>
      </dgm:t>
    </dgm:pt>
    <dgm:pt modelId="{0572637C-516B-4352-89E9-E785E7124865}" type="sibTrans" cxnId="{17BC2874-B3F4-45C4-9E9F-FA9502917130}">
      <dgm:prSet/>
      <dgm:spPr/>
      <dgm:t>
        <a:bodyPr/>
        <a:lstStyle/>
        <a:p>
          <a:endParaRPr lang="en-US"/>
        </a:p>
      </dgm:t>
    </dgm:pt>
    <dgm:pt modelId="{2A12F688-9C09-49AB-B245-23C6623FFB33}">
      <dgm:prSet phldrT="[Text]"/>
      <dgm:spPr/>
      <dgm:t>
        <a:bodyPr/>
        <a:lstStyle/>
        <a:p>
          <a:r>
            <a:rPr lang="en-US" dirty="0" err="1" smtClean="0"/>
            <a:t>MediaPlayer</a:t>
          </a:r>
          <a:endParaRPr lang="en-US" dirty="0"/>
        </a:p>
      </dgm:t>
    </dgm:pt>
    <dgm:pt modelId="{3D507E05-F399-4CC1-ADA3-4D8AB8AB0BE2}" type="parTrans" cxnId="{F032726F-C842-4A4C-9226-0C539EB96793}">
      <dgm:prSet/>
      <dgm:spPr/>
      <dgm:t>
        <a:bodyPr/>
        <a:lstStyle/>
        <a:p>
          <a:endParaRPr lang="en-US"/>
        </a:p>
      </dgm:t>
    </dgm:pt>
    <dgm:pt modelId="{CC20C6E3-CF13-4635-8C8E-8E59DAB6E62B}" type="sibTrans" cxnId="{F032726F-C842-4A4C-9226-0C539EB96793}">
      <dgm:prSet/>
      <dgm:spPr/>
      <dgm:t>
        <a:bodyPr/>
        <a:lstStyle/>
        <a:p>
          <a:endParaRPr lang="en-US"/>
        </a:p>
      </dgm:t>
    </dgm:pt>
    <dgm:pt modelId="{29337EAE-6BAF-4E76-BEBC-CF9098B985FB}">
      <dgm:prSet phldrT="[Text]"/>
      <dgm:spPr/>
      <dgm:t>
        <a:bodyPr/>
        <a:lstStyle/>
        <a:p>
          <a:r>
            <a:rPr lang="en-US" dirty="0" err="1" smtClean="0"/>
            <a:t>MessageUI</a:t>
          </a:r>
          <a:endParaRPr lang="en-US" dirty="0"/>
        </a:p>
      </dgm:t>
    </dgm:pt>
    <dgm:pt modelId="{B073CF27-485D-45EB-9337-8529F16F8297}" type="parTrans" cxnId="{52DB0F84-E428-4974-90E1-FBA2FABA7A6E}">
      <dgm:prSet/>
      <dgm:spPr/>
      <dgm:t>
        <a:bodyPr/>
        <a:lstStyle/>
        <a:p>
          <a:endParaRPr lang="en-US"/>
        </a:p>
      </dgm:t>
    </dgm:pt>
    <dgm:pt modelId="{25E32EC6-0877-4BA0-B62D-9E48214E53BD}" type="sibTrans" cxnId="{52DB0F84-E428-4974-90E1-FBA2FABA7A6E}">
      <dgm:prSet/>
      <dgm:spPr/>
      <dgm:t>
        <a:bodyPr/>
        <a:lstStyle/>
        <a:p>
          <a:endParaRPr lang="en-US"/>
        </a:p>
      </dgm:t>
    </dgm:pt>
    <dgm:pt modelId="{34B5304E-D591-47F6-9595-5859AE285046}">
      <dgm:prSet phldrT="[Text]"/>
      <dgm:spPr/>
      <dgm:t>
        <a:bodyPr/>
        <a:lstStyle/>
        <a:p>
          <a:r>
            <a:rPr lang="en-US" dirty="0" err="1" smtClean="0"/>
            <a:t>StoreKit</a:t>
          </a:r>
          <a:endParaRPr lang="en-US" dirty="0"/>
        </a:p>
      </dgm:t>
    </dgm:pt>
    <dgm:pt modelId="{FE9D9980-4DB3-4AF2-BE0F-673F588A7F4B}" type="parTrans" cxnId="{F08FEB03-8B6D-4910-BC34-30BF535A6F2F}">
      <dgm:prSet/>
      <dgm:spPr/>
      <dgm:t>
        <a:bodyPr/>
        <a:lstStyle/>
        <a:p>
          <a:endParaRPr lang="en-US"/>
        </a:p>
      </dgm:t>
    </dgm:pt>
    <dgm:pt modelId="{8B8BF19B-85B5-4119-BF2C-EA89A0B5F838}" type="sibTrans" cxnId="{F08FEB03-8B6D-4910-BC34-30BF535A6F2F}">
      <dgm:prSet/>
      <dgm:spPr/>
      <dgm:t>
        <a:bodyPr/>
        <a:lstStyle/>
        <a:p>
          <a:endParaRPr lang="en-US"/>
        </a:p>
      </dgm:t>
    </dgm:pt>
    <dgm:pt modelId="{2E5EAD03-456D-4087-BC2F-16560E9DE22B}">
      <dgm:prSet phldrT="[Text]"/>
      <dgm:spPr/>
      <dgm:t>
        <a:bodyPr/>
        <a:lstStyle/>
        <a:p>
          <a:r>
            <a:rPr lang="en-US" dirty="0" err="1" smtClean="0"/>
            <a:t>SystemConfiguration</a:t>
          </a:r>
          <a:endParaRPr lang="en-US" dirty="0"/>
        </a:p>
      </dgm:t>
    </dgm:pt>
    <dgm:pt modelId="{92D5B3DA-604F-472D-BCDD-303D0F69B74A}" type="parTrans" cxnId="{E3B41073-A52F-4E15-B8AE-C8A6B69E680E}">
      <dgm:prSet/>
      <dgm:spPr/>
      <dgm:t>
        <a:bodyPr/>
        <a:lstStyle/>
        <a:p>
          <a:endParaRPr lang="en-US"/>
        </a:p>
      </dgm:t>
    </dgm:pt>
    <dgm:pt modelId="{084306E9-9D0E-48FD-B53B-6F2689462D11}" type="sibTrans" cxnId="{E3B41073-A52F-4E15-B8AE-C8A6B69E680E}">
      <dgm:prSet/>
      <dgm:spPr/>
      <dgm:t>
        <a:bodyPr/>
        <a:lstStyle/>
        <a:p>
          <a:endParaRPr lang="en-US"/>
        </a:p>
      </dgm:t>
    </dgm:pt>
    <dgm:pt modelId="{43CEA04B-D079-447F-93AC-A860BA679036}">
      <dgm:prSet phldrT="[Text]"/>
      <dgm:spPr/>
      <dgm:t>
        <a:bodyPr/>
        <a:lstStyle/>
        <a:p>
          <a:endParaRPr lang="en-US" dirty="0"/>
        </a:p>
      </dgm:t>
    </dgm:pt>
    <dgm:pt modelId="{F00D2B95-9D41-4492-A1D6-EB4824C15907}" type="parTrans" cxnId="{5E573BBC-F394-4CBB-A058-8E2F03801B9D}">
      <dgm:prSet/>
      <dgm:spPr/>
      <dgm:t>
        <a:bodyPr/>
        <a:lstStyle/>
        <a:p>
          <a:endParaRPr lang="en-US"/>
        </a:p>
      </dgm:t>
    </dgm:pt>
    <dgm:pt modelId="{676C56F6-CCBC-4DC0-8782-51C4687E4456}" type="sibTrans" cxnId="{5E573BBC-F394-4CBB-A058-8E2F03801B9D}">
      <dgm:prSet/>
      <dgm:spPr/>
      <dgm:t>
        <a:bodyPr/>
        <a:lstStyle/>
        <a:p>
          <a:endParaRPr lang="en-US"/>
        </a:p>
      </dgm:t>
    </dgm:pt>
    <dgm:pt modelId="{FDEBE4E5-45F5-4DBB-91C4-6AC1BDA666AC}">
      <dgm:prSet phldrT="[Text]"/>
      <dgm:spPr/>
      <dgm:t>
        <a:bodyPr/>
        <a:lstStyle/>
        <a:p>
          <a:r>
            <a:rPr lang="en-US" dirty="0" err="1" smtClean="0"/>
            <a:t>XnaTouch</a:t>
          </a:r>
          <a:endParaRPr lang="en-US" dirty="0"/>
        </a:p>
      </dgm:t>
    </dgm:pt>
    <dgm:pt modelId="{480A382A-BE8F-436C-99DE-8A776DA2E710}" type="parTrans" cxnId="{2FBA2825-4A3B-4178-A370-B7A2CE9D6C4A}">
      <dgm:prSet/>
      <dgm:spPr/>
      <dgm:t>
        <a:bodyPr/>
        <a:lstStyle/>
        <a:p>
          <a:endParaRPr lang="en-US"/>
        </a:p>
      </dgm:t>
    </dgm:pt>
    <dgm:pt modelId="{93802E23-E34A-4A18-BA6F-2BFD4AA32864}" type="sibTrans" cxnId="{2FBA2825-4A3B-4178-A370-B7A2CE9D6C4A}">
      <dgm:prSet/>
      <dgm:spPr/>
      <dgm:t>
        <a:bodyPr/>
        <a:lstStyle/>
        <a:p>
          <a:endParaRPr lang="en-US"/>
        </a:p>
      </dgm:t>
    </dgm:pt>
    <dgm:pt modelId="{4EFB0692-5584-47CB-87D0-BAF08EA64BA5}">
      <dgm:prSet phldrT="[Text]"/>
      <dgm:spPr/>
      <dgm:t>
        <a:bodyPr/>
        <a:lstStyle/>
        <a:p>
          <a:endParaRPr lang="en-US" dirty="0"/>
        </a:p>
      </dgm:t>
    </dgm:pt>
    <dgm:pt modelId="{6710B535-E65C-4C41-AB08-456DD1842F2D}" type="parTrans" cxnId="{A04AED13-CB19-49E0-AA8D-EA786A48ECB6}">
      <dgm:prSet/>
      <dgm:spPr/>
      <dgm:t>
        <a:bodyPr/>
        <a:lstStyle/>
        <a:p>
          <a:endParaRPr lang="en-US"/>
        </a:p>
      </dgm:t>
    </dgm:pt>
    <dgm:pt modelId="{157979EF-5DA8-4E3D-A13B-1CB54FCF0364}" type="sibTrans" cxnId="{A04AED13-CB19-49E0-AA8D-EA786A48ECB6}">
      <dgm:prSet/>
      <dgm:spPr/>
      <dgm:t>
        <a:bodyPr/>
        <a:lstStyle/>
        <a:p>
          <a:endParaRPr lang="en-US"/>
        </a:p>
      </dgm:t>
    </dgm:pt>
    <dgm:pt modelId="{68D03096-1944-427C-818B-49AC8542B3FD}">
      <dgm:prSet phldrT="[Text]"/>
      <dgm:spPr/>
      <dgm:t>
        <a:bodyPr/>
        <a:lstStyle/>
        <a:p>
          <a:r>
            <a:rPr lang="en-US" dirty="0" err="1" smtClean="0"/>
            <a:t>System.ServiceModel</a:t>
          </a:r>
          <a:endParaRPr lang="en-US" dirty="0"/>
        </a:p>
      </dgm:t>
    </dgm:pt>
    <dgm:pt modelId="{7466A83E-D041-416A-B1A7-0F0CBCF768BC}" type="sibTrans" cxnId="{2EEC8812-8ECB-405B-8D9E-8ECEDC4F73BF}">
      <dgm:prSet/>
      <dgm:spPr/>
      <dgm:t>
        <a:bodyPr/>
        <a:lstStyle/>
        <a:p>
          <a:endParaRPr lang="en-US"/>
        </a:p>
      </dgm:t>
    </dgm:pt>
    <dgm:pt modelId="{8370A16F-7720-4984-831B-EAF8B5CC1232}" type="parTrans" cxnId="{2EEC8812-8ECB-405B-8D9E-8ECEDC4F73BF}">
      <dgm:prSet/>
      <dgm:spPr/>
      <dgm:t>
        <a:bodyPr/>
        <a:lstStyle/>
        <a:p>
          <a:endParaRPr lang="en-US"/>
        </a:p>
      </dgm:t>
    </dgm:pt>
    <dgm:pt modelId="{0FFD162C-7E25-4827-AE63-E7B656266C67}" type="pres">
      <dgm:prSet presAssocID="{F8BEA4E8-8C03-4D63-9B22-895DBB5958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3E49F6-C465-4CA6-AB46-637EAA09412A}" type="pres">
      <dgm:prSet presAssocID="{1577C77B-1261-4D49-9BB8-AA3FBA23CB8B}" presName="composite" presStyleCnt="0"/>
      <dgm:spPr/>
    </dgm:pt>
    <dgm:pt modelId="{B15108E6-88CE-40D0-AD90-E832CD462551}" type="pres">
      <dgm:prSet presAssocID="{1577C77B-1261-4D49-9BB8-AA3FBA23CB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BE8583-C593-4F59-B5BF-A0195A016EF6}" type="pres">
      <dgm:prSet presAssocID="{1577C77B-1261-4D49-9BB8-AA3FBA23CB8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E95834-D181-4AF4-9227-2268E84CEBD5}" type="pres">
      <dgm:prSet presAssocID="{5069E71C-46EB-4877-8C8E-1C1030CA2371}" presName="space" presStyleCnt="0"/>
      <dgm:spPr/>
    </dgm:pt>
    <dgm:pt modelId="{687FB5E4-DB37-48E1-82E5-CBC660F36E1B}" type="pres">
      <dgm:prSet presAssocID="{0A02C299-1795-4D08-8D7E-27ED96F63FEB}" presName="composite" presStyleCnt="0"/>
      <dgm:spPr/>
    </dgm:pt>
    <dgm:pt modelId="{125F4401-EF5A-40BD-9638-A7A8743B2B0E}" type="pres">
      <dgm:prSet presAssocID="{0A02C299-1795-4D08-8D7E-27ED96F63FE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AC5E3-4ADF-420B-878C-3EFE96DB4B2A}" type="pres">
      <dgm:prSet presAssocID="{0A02C299-1795-4D08-8D7E-27ED96F63FEB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647E2-694C-4691-B120-124933788A57}" type="pres">
      <dgm:prSet presAssocID="{2CABC2C3-E668-41CF-BA29-93B658A4DCAE}" presName="space" presStyleCnt="0"/>
      <dgm:spPr/>
    </dgm:pt>
    <dgm:pt modelId="{82730CF5-79BA-4A2F-9815-E8FB0D0794E0}" type="pres">
      <dgm:prSet presAssocID="{A5407CB9-AE3C-45FB-8D39-ACF6DF5E5E84}" presName="composite" presStyleCnt="0"/>
      <dgm:spPr/>
    </dgm:pt>
    <dgm:pt modelId="{E05520D5-E3DC-4055-8F46-390121BDC055}" type="pres">
      <dgm:prSet presAssocID="{A5407CB9-AE3C-45FB-8D39-ACF6DF5E5E8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2203-B6AA-4FAC-BE8C-DFECFB188C62}" type="pres">
      <dgm:prSet presAssocID="{A5407CB9-AE3C-45FB-8D39-ACF6DF5E5E8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96029-21DC-42D4-B4AF-ABD775AE90BF}" type="presOf" srcId="{2FC3CA69-679D-4804-93F0-5D926C9D636A}" destId="{B23AC5E3-4ADF-420B-878C-3EFE96DB4B2A}" srcOrd="0" destOrd="3" presId="urn:microsoft.com/office/officeart/2005/8/layout/hList1"/>
    <dgm:cxn modelId="{E337AB8D-8A61-454F-8AD4-F623B71280D0}" srcId="{1577C77B-1261-4D49-9BB8-AA3FBA23CB8B}" destId="{75098004-274E-4E87-ACEE-12C87C60239D}" srcOrd="1" destOrd="0" parTransId="{D4EF6DB2-D30C-4DEF-A3A9-6F9C3A77318A}" sibTransId="{4F5B389E-850F-4E25-9D00-899C6EF799E6}"/>
    <dgm:cxn modelId="{85392600-586D-42D1-A916-41B50ADB1CCD}" type="presOf" srcId="{641817CE-2871-4A76-A673-1EF1B6ABF24C}" destId="{B4BE8583-C593-4F59-B5BF-A0195A016EF6}" srcOrd="0" destOrd="7" presId="urn:microsoft.com/office/officeart/2005/8/layout/hList1"/>
    <dgm:cxn modelId="{A04AED13-CB19-49E0-AA8D-EA786A48ECB6}" srcId="{A5407CB9-AE3C-45FB-8D39-ACF6DF5E5E84}" destId="{4EFB0692-5584-47CB-87D0-BAF08EA64BA5}" srcOrd="3" destOrd="0" parTransId="{6710B535-E65C-4C41-AB08-456DD1842F2D}" sibTransId="{157979EF-5DA8-4E3D-A13B-1CB54FCF0364}"/>
    <dgm:cxn modelId="{ECE04713-6DCD-4323-9167-E9577E1B3BFC}" type="presOf" srcId="{C9F42B1B-FB21-48AE-938F-507D8F3241F3}" destId="{B23AC5E3-4ADF-420B-878C-3EFE96DB4B2A}" srcOrd="0" destOrd="2" presId="urn:microsoft.com/office/officeart/2005/8/layout/hList1"/>
    <dgm:cxn modelId="{16401489-7391-44F9-A66B-638862681AD1}" type="presOf" srcId="{F8BEA4E8-8C03-4D63-9B22-895DBB59581A}" destId="{0FFD162C-7E25-4827-AE63-E7B656266C67}" srcOrd="0" destOrd="0" presId="urn:microsoft.com/office/officeart/2005/8/layout/hList1"/>
    <dgm:cxn modelId="{17BC2874-B3F4-45C4-9E9F-FA9502917130}" srcId="{0A02C299-1795-4D08-8D7E-27ED96F63FEB}" destId="{DB2FA848-CA80-4984-9BF7-2D21912DEF9A}" srcOrd="4" destOrd="0" parTransId="{AB675572-9622-40D4-A2C6-C5E61F32C83C}" sibTransId="{0572637C-516B-4352-89E9-E785E7124865}"/>
    <dgm:cxn modelId="{C6143AE1-CF4C-4CB2-8883-8D7862DA466B}" srcId="{F8BEA4E8-8C03-4D63-9B22-895DBB59581A}" destId="{0A02C299-1795-4D08-8D7E-27ED96F63FEB}" srcOrd="1" destOrd="0" parTransId="{05389040-4500-4D64-8593-0559E676B3A7}" sibTransId="{2CABC2C3-E668-41CF-BA29-93B658A4DCAE}"/>
    <dgm:cxn modelId="{D0BAAE10-473E-47CE-B85F-E354C3E9904D}" type="presOf" srcId="{C3363F29-F643-4902-969D-DB59A4C4E5C1}" destId="{B23AC5E3-4ADF-420B-878C-3EFE96DB4B2A}" srcOrd="0" destOrd="1" presId="urn:microsoft.com/office/officeart/2005/8/layout/hList1"/>
    <dgm:cxn modelId="{0B3A846B-EFEC-4238-9609-20E0941F4B04}" srcId="{1577C77B-1261-4D49-9BB8-AA3FBA23CB8B}" destId="{80D29977-8E31-475A-AC44-1B439B8751CB}" srcOrd="5" destOrd="0" parTransId="{38F41F35-8438-4697-AE6C-F12F993744C5}" sibTransId="{A58D9700-4D48-4137-9A80-302DA1BC29A8}"/>
    <dgm:cxn modelId="{2EEC8812-8ECB-405B-8D9E-8ECEDC4F73BF}" srcId="{1577C77B-1261-4D49-9BB8-AA3FBA23CB8B}" destId="{68D03096-1944-427C-818B-49AC8542B3FD}" srcOrd="3" destOrd="0" parTransId="{8370A16F-7720-4984-831B-EAF8B5CC1232}" sibTransId="{7466A83E-D041-416A-B1A7-0F0CBCF768BC}"/>
    <dgm:cxn modelId="{50A6EBB9-CE1D-4E17-85A8-ADE221E211ED}" type="presOf" srcId="{80D29977-8E31-475A-AC44-1B439B8751CB}" destId="{B4BE8583-C593-4F59-B5BF-A0195A016EF6}" srcOrd="0" destOrd="6" presId="urn:microsoft.com/office/officeart/2005/8/layout/hList1"/>
    <dgm:cxn modelId="{DADC454D-2B68-4A35-A2AE-E757D750513D}" srcId="{5635088A-CED5-401D-8D66-506D8292C2A8}" destId="{32377F39-99D8-4A28-B58A-33644489DF39}" srcOrd="1" destOrd="0" parTransId="{38563F46-F4EA-4792-A006-1610D14ADC21}" sibTransId="{4F6E8D69-FAFD-494D-B5FF-CA33261D4B40}"/>
    <dgm:cxn modelId="{4BF51EDC-746A-4633-9133-7BDEB33028AC}" type="presOf" srcId="{1577C77B-1261-4D49-9BB8-AA3FBA23CB8B}" destId="{B15108E6-88CE-40D0-AD90-E832CD462551}" srcOrd="0" destOrd="0" presId="urn:microsoft.com/office/officeart/2005/8/layout/hList1"/>
    <dgm:cxn modelId="{A507EEB5-30E1-4762-AE42-03F7E965D083}" type="presOf" srcId="{FDEBE4E5-45F5-4DBB-91C4-6AC1BDA666AC}" destId="{A1C12203-B6AA-4FAC-BE8C-DFECFB188C62}" srcOrd="0" destOrd="6" presId="urn:microsoft.com/office/officeart/2005/8/layout/hList1"/>
    <dgm:cxn modelId="{26E7FE1B-AC29-4272-BE77-ED4885D54936}" srcId="{1577C77B-1261-4D49-9BB8-AA3FBA23CB8B}" destId="{FB823FA6-2668-44D0-A859-D781DAE2392D}" srcOrd="0" destOrd="0" parTransId="{77FE9B90-38DB-42E9-9658-68314AC3A258}" sibTransId="{D132DDDA-40AE-4FE4-833D-BE82E0ECAC9C}"/>
    <dgm:cxn modelId="{074257A1-FCBF-413A-9D3E-65AD16188722}" srcId="{0A02C299-1795-4D08-8D7E-27ED96F63FEB}" destId="{EC33CB8F-C398-4417-A4CC-B28AE8D97A5E}" srcOrd="0" destOrd="0" parTransId="{597767B1-BE69-4D92-A965-DCD8678B9B38}" sibTransId="{21958BA6-6224-4EC1-AAAC-1CAB320D1B53}"/>
    <dgm:cxn modelId="{42F4DD97-6888-42F2-86E4-E3E6A9AE09E1}" srcId="{0A02C299-1795-4D08-8D7E-27ED96F63FEB}" destId="{2FC3CA69-679D-4804-93F0-5D926C9D636A}" srcOrd="3" destOrd="0" parTransId="{1CC1E214-9905-4C1E-97E9-78262443300D}" sibTransId="{02CA0F46-ECFA-4A67-ABEF-0C865E317FD5}"/>
    <dgm:cxn modelId="{1E49AE63-3959-4713-8397-0D31F1FB92D4}" type="presOf" srcId="{4EFB0692-5584-47CB-87D0-BAF08EA64BA5}" destId="{A1C12203-B6AA-4FAC-BE8C-DFECFB188C62}" srcOrd="0" destOrd="5" presId="urn:microsoft.com/office/officeart/2005/8/layout/hList1"/>
    <dgm:cxn modelId="{1A72E410-A9B4-4C4C-8DD6-FD7FB3050D62}" type="presOf" srcId="{D30F53C0-6972-4C02-8582-36882D3381C8}" destId="{B4BE8583-C593-4F59-B5BF-A0195A016EF6}" srcOrd="0" destOrd="2" presId="urn:microsoft.com/office/officeart/2005/8/layout/hList1"/>
    <dgm:cxn modelId="{895123A6-9A0C-4399-8A4B-FE3946E46933}" srcId="{1577C77B-1261-4D49-9BB8-AA3FBA23CB8B}" destId="{63A7AA01-8903-4DED-94B5-3F389EBD2257}" srcOrd="7" destOrd="0" parTransId="{9E96BC7A-E794-47D1-9C2A-7593BBD70625}" sibTransId="{085554D6-DA91-4013-A98D-09069DEEAD26}"/>
    <dgm:cxn modelId="{969D6602-C6E1-457B-A807-838FB74AC97E}" srcId="{A5407CB9-AE3C-45FB-8D39-ACF6DF5E5E84}" destId="{5635088A-CED5-401D-8D66-506D8292C2A8}" srcOrd="0" destOrd="0" parTransId="{A0027670-9B70-4892-97F0-B8F908A8BFE1}" sibTransId="{C9B47E4F-AA1A-4131-A874-E8E9B97FBC78}"/>
    <dgm:cxn modelId="{2BF796B2-32A8-4918-8E52-482EC9ABECAD}" type="presOf" srcId="{295E69BC-7009-4689-86B5-39B8633845AF}" destId="{B4BE8583-C593-4F59-B5BF-A0195A016EF6}" srcOrd="0" destOrd="5" presId="urn:microsoft.com/office/officeart/2005/8/layout/hList1"/>
    <dgm:cxn modelId="{0F9FBF7B-70DD-4699-B7EA-764422901242}" srcId="{F8BEA4E8-8C03-4D63-9B22-895DBB59581A}" destId="{A5407CB9-AE3C-45FB-8D39-ACF6DF5E5E84}" srcOrd="2" destOrd="0" parTransId="{80115795-DD3B-46BD-921F-D5828B9823C6}" sibTransId="{EC3872E4-A045-43F5-9637-31C0E35CFB09}"/>
    <dgm:cxn modelId="{9EC5DC16-ED4F-4D70-BBD2-EDB14C3A2F27}" type="presOf" srcId="{68D03096-1944-427C-818B-49AC8542B3FD}" destId="{B4BE8583-C593-4F59-B5BF-A0195A016EF6}" srcOrd="0" destOrd="3" presId="urn:microsoft.com/office/officeart/2005/8/layout/hList1"/>
    <dgm:cxn modelId="{13FA677E-A27D-4588-8417-F4FBE4C582C3}" type="presOf" srcId="{34C84550-9BC7-4B9B-B637-E716C813B60A}" destId="{B23AC5E3-4ADF-420B-878C-3EFE96DB4B2A}" srcOrd="0" destOrd="5" presId="urn:microsoft.com/office/officeart/2005/8/layout/hList1"/>
    <dgm:cxn modelId="{55E81517-1267-40AA-AE67-3907453BD2CD}" type="presOf" srcId="{2E5EAD03-456D-4087-BC2F-16560E9DE22B}" destId="{B23AC5E3-4ADF-420B-878C-3EFE96DB4B2A}" srcOrd="0" destOrd="9" presId="urn:microsoft.com/office/officeart/2005/8/layout/hList1"/>
    <dgm:cxn modelId="{AF5DD650-8A2D-437E-8FD0-CF0972032F8E}" type="presOf" srcId="{63A7AA01-8903-4DED-94B5-3F389EBD2257}" destId="{B4BE8583-C593-4F59-B5BF-A0195A016EF6}" srcOrd="0" destOrd="8" presId="urn:microsoft.com/office/officeart/2005/8/layout/hList1"/>
    <dgm:cxn modelId="{6B363B73-B8A8-4B85-BF7B-BEE9A2C1ACED}" srcId="{F8BEA4E8-8C03-4D63-9B22-895DBB59581A}" destId="{1577C77B-1261-4D49-9BB8-AA3FBA23CB8B}" srcOrd="0" destOrd="0" parTransId="{51DA6E23-8A2D-4CBF-B8F6-056952B3BC4D}" sibTransId="{5069E71C-46EB-4877-8C8E-1C1030CA2371}"/>
    <dgm:cxn modelId="{CB3A413C-2756-4FF3-860E-169F418FB200}" srcId="{5635088A-CED5-401D-8D66-506D8292C2A8}" destId="{5E6C4396-A97C-41DF-A9DB-25E441142E69}" srcOrd="0" destOrd="0" parTransId="{0C8D0A10-AB2A-4E7E-9C8C-DFAB3A51D773}" sibTransId="{9742A413-C243-4ECB-BC1B-202BCF01B2F0}"/>
    <dgm:cxn modelId="{5E573BBC-F394-4CBB-A058-8E2F03801B9D}" srcId="{A5407CB9-AE3C-45FB-8D39-ACF6DF5E5E84}" destId="{43CEA04B-D079-447F-93AC-A860BA679036}" srcOrd="1" destOrd="0" parTransId="{F00D2B95-9D41-4492-A1D6-EB4824C15907}" sibTransId="{676C56F6-CCBC-4DC0-8782-51C4687E4456}"/>
    <dgm:cxn modelId="{64833B1E-DF57-4389-876E-B67A32870992}" srcId="{0A02C299-1795-4D08-8D7E-27ED96F63FEB}" destId="{34C84550-9BC7-4B9B-B637-E716C813B60A}" srcOrd="5" destOrd="0" parTransId="{C50C1D68-9C10-448C-A554-3B7F02DE4637}" sibTransId="{4D50B13F-DB42-49F8-B2F5-9AF0533C7597}"/>
    <dgm:cxn modelId="{DBEAC17C-B90C-4BA5-B927-C90DCC6356AD}" type="presOf" srcId="{0160BF21-75BF-434F-AFE2-CABB98C48A7F}" destId="{B4BE8583-C593-4F59-B5BF-A0195A016EF6}" srcOrd="0" destOrd="4" presId="urn:microsoft.com/office/officeart/2005/8/layout/hList1"/>
    <dgm:cxn modelId="{F08FEB03-8B6D-4910-BC34-30BF535A6F2F}" srcId="{0A02C299-1795-4D08-8D7E-27ED96F63FEB}" destId="{34B5304E-D591-47F6-9595-5859AE285046}" srcOrd="8" destOrd="0" parTransId="{FE9D9980-4DB3-4AF2-BE0F-673F588A7F4B}" sibTransId="{8B8BF19B-85B5-4119-BF2C-EA89A0B5F838}"/>
    <dgm:cxn modelId="{8C71C7F2-63B6-407C-9BE5-C121584A1F92}" type="presOf" srcId="{DB2FA848-CA80-4984-9BF7-2D21912DEF9A}" destId="{B23AC5E3-4ADF-420B-878C-3EFE96DB4B2A}" srcOrd="0" destOrd="4" presId="urn:microsoft.com/office/officeart/2005/8/layout/hList1"/>
    <dgm:cxn modelId="{20ACB26D-E9FC-4D9F-8EE6-A43F4C87BFC4}" type="presOf" srcId="{0A02C299-1795-4D08-8D7E-27ED96F63FEB}" destId="{125F4401-EF5A-40BD-9638-A7A8743B2B0E}" srcOrd="0" destOrd="0" presId="urn:microsoft.com/office/officeart/2005/8/layout/hList1"/>
    <dgm:cxn modelId="{52DB0F84-E428-4974-90E1-FBA2FABA7A6E}" srcId="{0A02C299-1795-4D08-8D7E-27ED96F63FEB}" destId="{29337EAE-6BAF-4E76-BEBC-CF9098B985FB}" srcOrd="7" destOrd="0" parTransId="{B073CF27-485D-45EB-9337-8529F16F8297}" sibTransId="{25E32EC6-0877-4BA0-B62D-9E48214E53BD}"/>
    <dgm:cxn modelId="{E67C7039-C7E7-4EDB-AD62-5090D7629EB2}" type="presOf" srcId="{A5407CB9-AE3C-45FB-8D39-ACF6DF5E5E84}" destId="{E05520D5-E3DC-4055-8F46-390121BDC055}" srcOrd="0" destOrd="0" presId="urn:microsoft.com/office/officeart/2005/8/layout/hList1"/>
    <dgm:cxn modelId="{D19CFB6A-8D3D-4C3C-8E83-48BE4F43F26A}" type="presOf" srcId="{05267F37-AC21-435B-ABDB-1EBC0ECA090F}" destId="{B23AC5E3-4ADF-420B-878C-3EFE96DB4B2A}" srcOrd="0" destOrd="10" presId="urn:microsoft.com/office/officeart/2005/8/layout/hList1"/>
    <dgm:cxn modelId="{EA7CF664-E3F2-48A2-97C6-F38ECC80170D}" srcId="{1577C77B-1261-4D49-9BB8-AA3FBA23CB8B}" destId="{D30F53C0-6972-4C02-8582-36882D3381C8}" srcOrd="2" destOrd="0" parTransId="{33E472B6-3CDC-40B6-B099-6CF4204BB4B9}" sibTransId="{6949BA07-D9D3-457E-BB43-729360A3B600}"/>
    <dgm:cxn modelId="{E3B41073-A52F-4E15-B8AE-C8A6B69E680E}" srcId="{0A02C299-1795-4D08-8D7E-27ED96F63FEB}" destId="{2E5EAD03-456D-4087-BC2F-16560E9DE22B}" srcOrd="9" destOrd="0" parTransId="{92D5B3DA-604F-472D-BCDD-303D0F69B74A}" sibTransId="{084306E9-9D0E-48FD-B53B-6F2689462D11}"/>
    <dgm:cxn modelId="{841BD74A-8B69-4658-96C9-419488C96B21}" type="presOf" srcId="{FB823FA6-2668-44D0-A859-D781DAE2392D}" destId="{B4BE8583-C593-4F59-B5BF-A0195A016EF6}" srcOrd="0" destOrd="0" presId="urn:microsoft.com/office/officeart/2005/8/layout/hList1"/>
    <dgm:cxn modelId="{67A4E1BB-23F6-474B-8509-A2AE9A28E366}" type="presOf" srcId="{75098004-274E-4E87-ACEE-12C87C60239D}" destId="{B4BE8583-C593-4F59-B5BF-A0195A016EF6}" srcOrd="0" destOrd="1" presId="urn:microsoft.com/office/officeart/2005/8/layout/hList1"/>
    <dgm:cxn modelId="{4E6D948D-24B6-497A-A927-D4B30F568F26}" type="presOf" srcId="{32377F39-99D8-4A28-B58A-33644489DF39}" destId="{A1C12203-B6AA-4FAC-BE8C-DFECFB188C62}" srcOrd="0" destOrd="2" presId="urn:microsoft.com/office/officeart/2005/8/layout/hList1"/>
    <dgm:cxn modelId="{E26DF4E7-0370-425B-B6C7-FBC530524835}" srcId="{68D03096-1944-427C-818B-49AC8542B3FD}" destId="{0160BF21-75BF-434F-AFE2-CABB98C48A7F}" srcOrd="0" destOrd="0" parTransId="{5D67D0F7-E74B-4D6E-A04F-5E6362A6020A}" sibTransId="{38A32D07-BF32-4205-BCDC-6F69AA401968}"/>
    <dgm:cxn modelId="{DEA97893-6A60-4C04-999E-6683914EBEFC}" type="presOf" srcId="{EC33CB8F-C398-4417-A4CC-B28AE8D97A5E}" destId="{B23AC5E3-4ADF-420B-878C-3EFE96DB4B2A}" srcOrd="0" destOrd="0" presId="urn:microsoft.com/office/officeart/2005/8/layout/hList1"/>
    <dgm:cxn modelId="{7238B435-C97C-4B76-BC6D-0F4F3F52D2FF}" type="presOf" srcId="{29337EAE-6BAF-4E76-BEBC-CF9098B985FB}" destId="{B23AC5E3-4ADF-420B-878C-3EFE96DB4B2A}" srcOrd="0" destOrd="7" presId="urn:microsoft.com/office/officeart/2005/8/layout/hList1"/>
    <dgm:cxn modelId="{8C55F1F6-7776-4E23-B684-53C4AD8068CC}" srcId="{A5407CB9-AE3C-45FB-8D39-ACF6DF5E5E84}" destId="{3351E61D-2E8F-41E8-8F21-55C1358A2967}" srcOrd="2" destOrd="0" parTransId="{D67CCF7F-39D5-46E3-9325-D2432ADBD05D}" sibTransId="{1F061E77-91D0-44E5-9EBC-792DAAFD85BA}"/>
    <dgm:cxn modelId="{F50750E3-9A1A-4600-90BB-DE9842F4900E}" srcId="{0A02C299-1795-4D08-8D7E-27ED96F63FEB}" destId="{C9F42B1B-FB21-48AE-938F-507D8F3241F3}" srcOrd="2" destOrd="0" parTransId="{EDD65EE6-7F70-46AE-995B-66294280EA53}" sibTransId="{4589D9A4-BCC3-4AFE-A4E4-EC161F172F31}"/>
    <dgm:cxn modelId="{2FBA2825-4A3B-4178-A370-B7A2CE9D6C4A}" srcId="{A5407CB9-AE3C-45FB-8D39-ACF6DF5E5E84}" destId="{FDEBE4E5-45F5-4DBB-91C4-6AC1BDA666AC}" srcOrd="4" destOrd="0" parTransId="{480A382A-BE8F-436C-99DE-8A776DA2E710}" sibTransId="{93802E23-E34A-4A18-BA6F-2BFD4AA32864}"/>
    <dgm:cxn modelId="{180C60F5-3EF4-4801-A457-78A5BA4176BF}" srcId="{1577C77B-1261-4D49-9BB8-AA3FBA23CB8B}" destId="{295E69BC-7009-4689-86B5-39B8633845AF}" srcOrd="4" destOrd="0" parTransId="{DA2B6AA4-8429-4EEE-BEEC-2DF744E405C4}" sibTransId="{47B31508-E186-418B-B290-ECB85ABC8475}"/>
    <dgm:cxn modelId="{F032726F-C842-4A4C-9226-0C539EB96793}" srcId="{0A02C299-1795-4D08-8D7E-27ED96F63FEB}" destId="{2A12F688-9C09-49AB-B245-23C6623FFB33}" srcOrd="6" destOrd="0" parTransId="{3D507E05-F399-4CC1-ADA3-4D8AB8AB0BE2}" sibTransId="{CC20C6E3-CF13-4635-8C8E-8E59DAB6E62B}"/>
    <dgm:cxn modelId="{9AFA57D8-1A11-4864-8097-CD4D65F3BC4F}" type="presOf" srcId="{3351E61D-2E8F-41E8-8F21-55C1358A2967}" destId="{A1C12203-B6AA-4FAC-BE8C-DFECFB188C62}" srcOrd="0" destOrd="4" presId="urn:microsoft.com/office/officeart/2005/8/layout/hList1"/>
    <dgm:cxn modelId="{42080A29-4A64-407C-AAAA-9BD4355C65B2}" type="presOf" srcId="{5E6C4396-A97C-41DF-A9DB-25E441142E69}" destId="{A1C12203-B6AA-4FAC-BE8C-DFECFB188C62}" srcOrd="0" destOrd="1" presId="urn:microsoft.com/office/officeart/2005/8/layout/hList1"/>
    <dgm:cxn modelId="{C100644B-CB9D-4049-9A58-40F00DCA2F08}" type="presOf" srcId="{43CEA04B-D079-447F-93AC-A860BA679036}" destId="{A1C12203-B6AA-4FAC-BE8C-DFECFB188C62}" srcOrd="0" destOrd="3" presId="urn:microsoft.com/office/officeart/2005/8/layout/hList1"/>
    <dgm:cxn modelId="{F456D543-EC0F-4BBF-9715-43040A2DDD65}" type="presOf" srcId="{2A12F688-9C09-49AB-B245-23C6623FFB33}" destId="{B23AC5E3-4ADF-420B-878C-3EFE96DB4B2A}" srcOrd="0" destOrd="6" presId="urn:microsoft.com/office/officeart/2005/8/layout/hList1"/>
    <dgm:cxn modelId="{7553489C-2843-4E69-91C0-23C4036ECF13}" srcId="{0A02C299-1795-4D08-8D7E-27ED96F63FEB}" destId="{05267F37-AC21-435B-ABDB-1EBC0ECA090F}" srcOrd="10" destOrd="0" parTransId="{028D3FB6-AF7E-4F6D-B861-4A41D38E82F3}" sibTransId="{79AEA4C8-5A4B-4E21-8B87-8A4CE784F7CA}"/>
    <dgm:cxn modelId="{C826E758-4E54-412C-B78D-6901A1163620}" type="presOf" srcId="{5635088A-CED5-401D-8D66-506D8292C2A8}" destId="{A1C12203-B6AA-4FAC-BE8C-DFECFB188C62}" srcOrd="0" destOrd="0" presId="urn:microsoft.com/office/officeart/2005/8/layout/hList1"/>
    <dgm:cxn modelId="{2F5292BE-C10E-4188-95BE-46D50A930612}" srcId="{0A02C299-1795-4D08-8D7E-27ED96F63FEB}" destId="{C3363F29-F643-4902-969D-DB59A4C4E5C1}" srcOrd="1" destOrd="0" parTransId="{E52BA4AE-7A58-42BD-B872-3F5512BFC1BD}" sibTransId="{1E1AA1B7-8D10-4D58-B4F0-4BA8657EE643}"/>
    <dgm:cxn modelId="{63DAD2DC-E71D-4D5F-90FA-4AB93C755EA3}" type="presOf" srcId="{34B5304E-D591-47F6-9595-5859AE285046}" destId="{B23AC5E3-4ADF-420B-878C-3EFE96DB4B2A}" srcOrd="0" destOrd="8" presId="urn:microsoft.com/office/officeart/2005/8/layout/hList1"/>
    <dgm:cxn modelId="{767388D2-CAE7-414A-94CE-4E7CBAA41A22}" srcId="{1577C77B-1261-4D49-9BB8-AA3FBA23CB8B}" destId="{641817CE-2871-4A76-A673-1EF1B6ABF24C}" srcOrd="6" destOrd="0" parTransId="{FD246B9C-71E8-48F2-BC39-08F71B04B0D1}" sibTransId="{14F30B17-EBEC-4DB0-BA7E-CCD3260D4E6A}"/>
    <dgm:cxn modelId="{6FD470B1-EE6E-4E52-A724-A9614E296637}" type="presParOf" srcId="{0FFD162C-7E25-4827-AE63-E7B656266C67}" destId="{403E49F6-C465-4CA6-AB46-637EAA09412A}" srcOrd="0" destOrd="0" presId="urn:microsoft.com/office/officeart/2005/8/layout/hList1"/>
    <dgm:cxn modelId="{B152FCCD-643D-48B8-B375-AF8B5D8E3225}" type="presParOf" srcId="{403E49F6-C465-4CA6-AB46-637EAA09412A}" destId="{B15108E6-88CE-40D0-AD90-E832CD462551}" srcOrd="0" destOrd="0" presId="urn:microsoft.com/office/officeart/2005/8/layout/hList1"/>
    <dgm:cxn modelId="{F48C94BE-5767-4395-9C81-9956F2E237F3}" type="presParOf" srcId="{403E49F6-C465-4CA6-AB46-637EAA09412A}" destId="{B4BE8583-C593-4F59-B5BF-A0195A016EF6}" srcOrd="1" destOrd="0" presId="urn:microsoft.com/office/officeart/2005/8/layout/hList1"/>
    <dgm:cxn modelId="{18C4BFAF-97DD-4673-B8DB-79BB9AE49E57}" type="presParOf" srcId="{0FFD162C-7E25-4827-AE63-E7B656266C67}" destId="{68E95834-D181-4AF4-9227-2268E84CEBD5}" srcOrd="1" destOrd="0" presId="urn:microsoft.com/office/officeart/2005/8/layout/hList1"/>
    <dgm:cxn modelId="{777B7436-EDBA-4A7E-89A7-6B6FC3FC7E90}" type="presParOf" srcId="{0FFD162C-7E25-4827-AE63-E7B656266C67}" destId="{687FB5E4-DB37-48E1-82E5-CBC660F36E1B}" srcOrd="2" destOrd="0" presId="urn:microsoft.com/office/officeart/2005/8/layout/hList1"/>
    <dgm:cxn modelId="{4AF081E5-A54D-419F-AC25-EDBF6C34C4F2}" type="presParOf" srcId="{687FB5E4-DB37-48E1-82E5-CBC660F36E1B}" destId="{125F4401-EF5A-40BD-9638-A7A8743B2B0E}" srcOrd="0" destOrd="0" presId="urn:microsoft.com/office/officeart/2005/8/layout/hList1"/>
    <dgm:cxn modelId="{2D3FFE04-A5CC-4207-B283-650C56E60EB1}" type="presParOf" srcId="{687FB5E4-DB37-48E1-82E5-CBC660F36E1B}" destId="{B23AC5E3-4ADF-420B-878C-3EFE96DB4B2A}" srcOrd="1" destOrd="0" presId="urn:microsoft.com/office/officeart/2005/8/layout/hList1"/>
    <dgm:cxn modelId="{87ECD3E3-2645-46BA-BD4D-DFBF90CA6CA0}" type="presParOf" srcId="{0FFD162C-7E25-4827-AE63-E7B656266C67}" destId="{68C647E2-694C-4691-B120-124933788A57}" srcOrd="3" destOrd="0" presId="urn:microsoft.com/office/officeart/2005/8/layout/hList1"/>
    <dgm:cxn modelId="{6754AF83-98D3-4BAF-95AE-CD044E2D54B4}" type="presParOf" srcId="{0FFD162C-7E25-4827-AE63-E7B656266C67}" destId="{82730CF5-79BA-4A2F-9815-E8FB0D0794E0}" srcOrd="4" destOrd="0" presId="urn:microsoft.com/office/officeart/2005/8/layout/hList1"/>
    <dgm:cxn modelId="{1BCF178C-09B7-4D57-AF19-DF8ECFA0D73D}" type="presParOf" srcId="{82730CF5-79BA-4A2F-9815-E8FB0D0794E0}" destId="{E05520D5-E3DC-4055-8F46-390121BDC055}" srcOrd="0" destOrd="0" presId="urn:microsoft.com/office/officeart/2005/8/layout/hList1"/>
    <dgm:cxn modelId="{E2680ACE-E66C-474C-86EA-1F342848202C}" type="presParOf" srcId="{82730CF5-79BA-4A2F-9815-E8FB0D0794E0}" destId="{A1C12203-B6AA-4FAC-BE8C-DFECFB188C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BF847E-CFA6-4260-A0A3-8DA855EEDA68}">
      <dsp:nvSpPr>
        <dsp:cNvPr id="0" name=""/>
        <dsp:cNvSpPr/>
      </dsp:nvSpPr>
      <dsp:spPr>
        <a:xfrm>
          <a:off x="0" y="2819396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CIL</a:t>
          </a:r>
          <a:endParaRPr lang="en-US" sz="4000" kern="1200" dirty="0"/>
        </a:p>
      </dsp:txBody>
      <dsp:txXfrm>
        <a:off x="0" y="2819396"/>
        <a:ext cx="2161877" cy="1297126"/>
      </dsp:txXfrm>
    </dsp:sp>
    <dsp:sp modelId="{720C8717-D94E-46D8-9D66-55224664591F}">
      <dsp:nvSpPr>
        <dsp:cNvPr id="0" name=""/>
        <dsp:cNvSpPr/>
      </dsp:nvSpPr>
      <dsp:spPr>
        <a:xfrm rot="20300291">
          <a:off x="2362314" y="2592203"/>
          <a:ext cx="497269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0300291">
        <a:off x="2362314" y="2592203"/>
        <a:ext cx="497269" cy="536145"/>
      </dsp:txXfrm>
    </dsp:sp>
    <dsp:sp modelId="{828C1D77-B4E3-429E-A833-0F74F6CF903F}">
      <dsp:nvSpPr>
        <dsp:cNvPr id="0" name=""/>
        <dsp:cNvSpPr/>
      </dsp:nvSpPr>
      <dsp:spPr>
        <a:xfrm>
          <a:off x="3033861" y="1614418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Mono </a:t>
          </a:r>
          <a:endParaRPr lang="en-US" sz="4000" kern="1200" dirty="0"/>
        </a:p>
      </dsp:txBody>
      <dsp:txXfrm>
        <a:off x="3033861" y="1614418"/>
        <a:ext cx="2161877" cy="1297126"/>
      </dsp:txXfrm>
    </dsp:sp>
    <dsp:sp modelId="{30CA26CB-15DA-400F-9D25-3699BC27720D}">
      <dsp:nvSpPr>
        <dsp:cNvPr id="0" name=""/>
        <dsp:cNvSpPr/>
      </dsp:nvSpPr>
      <dsp:spPr>
        <a:xfrm rot="20179080">
          <a:off x="5381673" y="1334678"/>
          <a:ext cx="476915" cy="536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 rot="20179080">
        <a:off x="5381673" y="1334678"/>
        <a:ext cx="476915" cy="536145"/>
      </dsp:txXfrm>
    </dsp:sp>
    <dsp:sp modelId="{49A84A8C-D96C-4C11-A890-A76EB5E58FF3}">
      <dsp:nvSpPr>
        <dsp:cNvPr id="0" name=""/>
        <dsp:cNvSpPr/>
      </dsp:nvSpPr>
      <dsp:spPr>
        <a:xfrm>
          <a:off x="6019803" y="304800"/>
          <a:ext cx="2161877" cy="12971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Memory</a:t>
          </a:r>
          <a:endParaRPr lang="en-US" sz="4000" kern="1200" dirty="0"/>
        </a:p>
      </dsp:txBody>
      <dsp:txXfrm>
        <a:off x="6019803" y="304800"/>
        <a:ext cx="2161877" cy="129712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BBF847E-CFA6-4260-A0A3-8DA855EEDA68}">
      <dsp:nvSpPr>
        <dsp:cNvPr id="0" name=""/>
        <dsp:cNvSpPr/>
      </dsp:nvSpPr>
      <dsp:spPr>
        <a:xfrm>
          <a:off x="0" y="2809054"/>
          <a:ext cx="2121693" cy="1273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CIL</a:t>
          </a:r>
          <a:endParaRPr lang="en-US" sz="3300" kern="1200" dirty="0"/>
        </a:p>
      </dsp:txBody>
      <dsp:txXfrm>
        <a:off x="0" y="2809054"/>
        <a:ext cx="2121693" cy="1273016"/>
      </dsp:txXfrm>
    </dsp:sp>
    <dsp:sp modelId="{720C8717-D94E-46D8-9D66-55224664591F}">
      <dsp:nvSpPr>
        <dsp:cNvPr id="0" name=""/>
        <dsp:cNvSpPr/>
      </dsp:nvSpPr>
      <dsp:spPr>
        <a:xfrm rot="20256497">
          <a:off x="2246236" y="2629699"/>
          <a:ext cx="312580" cy="52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20256497">
        <a:off x="2246236" y="2629699"/>
        <a:ext cx="312580" cy="526180"/>
      </dsp:txXfrm>
    </dsp:sp>
    <dsp:sp modelId="{828C1D77-B4E3-429E-A833-0F74F6CF903F}">
      <dsp:nvSpPr>
        <dsp:cNvPr id="0" name=""/>
        <dsp:cNvSpPr/>
      </dsp:nvSpPr>
      <dsp:spPr>
        <a:xfrm>
          <a:off x="2667000" y="1676401"/>
          <a:ext cx="2285997" cy="12730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Mono AOT</a:t>
          </a:r>
          <a:endParaRPr lang="en-US" sz="3300" kern="1200" dirty="0"/>
        </a:p>
      </dsp:txBody>
      <dsp:txXfrm>
        <a:off x="2667000" y="1676401"/>
        <a:ext cx="2285997" cy="1273016"/>
      </dsp:txXfrm>
    </dsp:sp>
    <dsp:sp modelId="{30CA26CB-15DA-400F-9D25-3699BC27720D}">
      <dsp:nvSpPr>
        <dsp:cNvPr id="0" name=""/>
        <dsp:cNvSpPr/>
      </dsp:nvSpPr>
      <dsp:spPr>
        <a:xfrm rot="20373357">
          <a:off x="4959596" y="1418939"/>
          <a:ext cx="1085608" cy="5261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20373357">
        <a:off x="4959596" y="1418939"/>
        <a:ext cx="1085608" cy="526180"/>
      </dsp:txXfrm>
    </dsp:sp>
    <dsp:sp modelId="{49A84A8C-D96C-4C11-A890-A76EB5E58FF3}">
      <dsp:nvSpPr>
        <dsp:cNvPr id="0" name=""/>
        <dsp:cNvSpPr/>
      </dsp:nvSpPr>
      <dsp:spPr>
        <a:xfrm>
          <a:off x="6019798" y="457195"/>
          <a:ext cx="2121693" cy="1273016"/>
        </a:xfrm>
        <a:prstGeom prst="roundRect">
          <a:avLst>
            <a:gd name="adj" fmla="val 10000"/>
          </a:avLst>
        </a:prstGeom>
        <a:solidFill>
          <a:schemeClr val="accent4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Native Code</a:t>
          </a:r>
          <a:endParaRPr lang="en-US" sz="3300" kern="1200" dirty="0"/>
        </a:p>
      </dsp:txBody>
      <dsp:txXfrm>
        <a:off x="6019798" y="457195"/>
        <a:ext cx="2121693" cy="127301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5108E6-88CE-40D0-AD90-E832CD462551}">
      <dsp:nvSpPr>
        <dsp:cNvPr id="0" name=""/>
        <dsp:cNvSpPr/>
      </dsp:nvSpPr>
      <dsp:spPr>
        <a:xfrm>
          <a:off x="2809" y="846202"/>
          <a:ext cx="2739628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.NET APIs</a:t>
          </a:r>
          <a:endParaRPr lang="en-US" sz="1600" kern="1200" dirty="0"/>
        </a:p>
      </dsp:txBody>
      <dsp:txXfrm>
        <a:off x="2809" y="846202"/>
        <a:ext cx="2739628" cy="460800"/>
      </dsp:txXfrm>
    </dsp:sp>
    <dsp:sp modelId="{B4BE8583-C593-4F59-B5BF-A0195A016EF6}">
      <dsp:nvSpPr>
        <dsp:cNvPr id="0" name=""/>
        <dsp:cNvSpPr/>
      </dsp:nvSpPr>
      <dsp:spPr>
        <a:xfrm>
          <a:off x="2809" y="1307002"/>
          <a:ext cx="2739628" cy="31045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mscorlib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System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System.Core</a:t>
          </a:r>
          <a:r>
            <a:rPr lang="en-US" sz="1600" kern="1200" dirty="0" smtClean="0"/>
            <a:t> (LINQ)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System.ServiceModel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WCF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System.Json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System.Web.Services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System.Xml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System.Xml.Linq</a:t>
          </a:r>
          <a:endParaRPr lang="en-US" sz="1600" kern="1200" dirty="0"/>
        </a:p>
      </dsp:txBody>
      <dsp:txXfrm>
        <a:off x="2809" y="1307002"/>
        <a:ext cx="2739628" cy="3104595"/>
      </dsp:txXfrm>
    </dsp:sp>
    <dsp:sp modelId="{125F4401-EF5A-40BD-9638-A7A8743B2B0E}">
      <dsp:nvSpPr>
        <dsp:cNvPr id="0" name=""/>
        <dsp:cNvSpPr/>
      </dsp:nvSpPr>
      <dsp:spPr>
        <a:xfrm>
          <a:off x="3125985" y="846202"/>
          <a:ext cx="2739628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MonoTouch</a:t>
          </a:r>
          <a:endParaRPr lang="en-US" sz="1600" kern="1200" dirty="0"/>
        </a:p>
      </dsp:txBody>
      <dsp:txXfrm>
        <a:off x="3125985" y="846202"/>
        <a:ext cx="2739628" cy="460800"/>
      </dsp:txXfrm>
    </dsp:sp>
    <dsp:sp modelId="{B23AC5E3-4ADF-420B-878C-3EFE96DB4B2A}">
      <dsp:nvSpPr>
        <dsp:cNvPr id="0" name=""/>
        <dsp:cNvSpPr/>
      </dsp:nvSpPr>
      <dsp:spPr>
        <a:xfrm>
          <a:off x="3125985" y="1307002"/>
          <a:ext cx="2739628" cy="31045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AddressBook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AudioToolbox</a:t>
          </a:r>
          <a:r>
            <a:rPr lang="en-US" sz="1600" kern="1200" dirty="0" smtClean="0"/>
            <a:t>/</a:t>
          </a:r>
          <a:r>
            <a:rPr lang="en-US" sz="1600" kern="1200" dirty="0" err="1" smtClean="0"/>
            <a:t>AVFoundation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CoreAnimation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Coregraphics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CoreLocation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GameKit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MediaPlayer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MessageUI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StoreKit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SystemConfiguration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UIKit</a:t>
          </a:r>
          <a:endParaRPr lang="en-US" sz="1600" kern="1200" dirty="0"/>
        </a:p>
      </dsp:txBody>
      <dsp:txXfrm>
        <a:off x="3125985" y="1307002"/>
        <a:ext cx="2739628" cy="3104595"/>
      </dsp:txXfrm>
    </dsp:sp>
    <dsp:sp modelId="{E05520D5-E3DC-4055-8F46-390121BDC055}">
      <dsp:nvSpPr>
        <dsp:cNvPr id="0" name=""/>
        <dsp:cNvSpPr/>
      </dsp:nvSpPr>
      <dsp:spPr>
        <a:xfrm>
          <a:off x="6249161" y="846202"/>
          <a:ext cx="2739628" cy="4608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Third Party</a:t>
          </a:r>
          <a:endParaRPr lang="en-US" sz="1600" kern="1200" dirty="0"/>
        </a:p>
      </dsp:txBody>
      <dsp:txXfrm>
        <a:off x="6249161" y="846202"/>
        <a:ext cx="2739628" cy="460800"/>
      </dsp:txXfrm>
    </dsp:sp>
    <dsp:sp modelId="{A1C12203-B6AA-4FAC-BE8C-DFECFB188C62}">
      <dsp:nvSpPr>
        <dsp:cNvPr id="0" name=""/>
        <dsp:cNvSpPr/>
      </dsp:nvSpPr>
      <dsp:spPr>
        <a:xfrm>
          <a:off x="6249161" y="1307002"/>
          <a:ext cx="2739628" cy="310459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OpenTK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OpenGL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OpenAL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Sqlite</a:t>
          </a:r>
          <a:r>
            <a:rPr lang="en-US" sz="1600" kern="1200" dirty="0" smtClean="0"/>
            <a:t>-CS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XnaTouch</a:t>
          </a:r>
          <a:endParaRPr lang="en-US" sz="1600" kern="1200" dirty="0"/>
        </a:p>
      </dsp:txBody>
      <dsp:txXfrm>
        <a:off x="6249161" y="1307002"/>
        <a:ext cx="2739628" cy="3104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CA1F2F-6F25-4C16-B621-0CB632B85521}" type="datetimeFigureOut">
              <a:rPr lang="en-US" smtClean="0"/>
              <a:pPr/>
              <a:t>10/12/2009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99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F85250-5915-4C46-B9E3-02979BEA2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et </a:t>
            </a:r>
            <a:r>
              <a:rPr lang="en-US" dirty="0" err="1" smtClean="0"/>
              <a:t>.net</a:t>
            </a:r>
            <a:r>
              <a:rPr lang="en-US" dirty="0" smtClean="0"/>
              <a:t> pour </a:t>
            </a:r>
            <a:r>
              <a:rPr lang="en-US" dirty="0" err="1" smtClean="0"/>
              <a:t>l’iPhone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MonoTouch</a:t>
            </a:r>
            <a:r>
              <a:rPr lang="en-US" dirty="0" smtClean="0"/>
              <a:t>, alt.net Paris</a:t>
            </a:r>
          </a:p>
          <a:p>
            <a:r>
              <a:rPr lang="en-US" dirty="0" err="1" smtClean="0"/>
              <a:t>Jb</a:t>
            </a:r>
            <a:r>
              <a:rPr lang="en-US" dirty="0" smtClean="0"/>
              <a:t> </a:t>
            </a:r>
            <a:r>
              <a:rPr lang="en-US" dirty="0" err="1" smtClean="0"/>
              <a:t>Evain</a:t>
            </a:r>
            <a:r>
              <a:rPr lang="en-US" dirty="0" smtClean="0"/>
              <a:t>  &lt;jbevain@novell.com&gt;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143520"/>
            <a:ext cx="8143932" cy="1143000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à </a:t>
            </a:r>
            <a:r>
              <a:rPr lang="en-US" dirty="0" err="1" smtClean="0"/>
              <a:t>l’origine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7" y="928670"/>
            <a:ext cx="8643019" cy="2988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MonoTouch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C# 3</a:t>
            </a:r>
          </a:p>
          <a:p>
            <a:r>
              <a:rPr lang="fr-FR" dirty="0" err="1" smtClean="0"/>
              <a:t>Runtime</a:t>
            </a:r>
            <a:r>
              <a:rPr lang="fr-FR" dirty="0" smtClean="0"/>
              <a:t> .net (</a:t>
            </a:r>
            <a:r>
              <a:rPr lang="fr-FR" dirty="0" err="1" smtClean="0"/>
              <a:t>Garbage</a:t>
            </a:r>
            <a:r>
              <a:rPr lang="fr-FR" dirty="0" smtClean="0"/>
              <a:t> </a:t>
            </a:r>
            <a:r>
              <a:rPr lang="fr-FR" dirty="0" err="1" smtClean="0"/>
              <a:t>Collector</a:t>
            </a:r>
            <a:r>
              <a:rPr lang="fr-FR" dirty="0" smtClean="0"/>
              <a:t> mon amour)</a:t>
            </a:r>
          </a:p>
          <a:p>
            <a:r>
              <a:rPr lang="fr-FR" dirty="0" smtClean="0"/>
              <a:t>APIs .net 3.5 réduites</a:t>
            </a:r>
          </a:p>
          <a:p>
            <a:r>
              <a:rPr lang="fr-FR" dirty="0" err="1" smtClean="0"/>
              <a:t>Binding</a:t>
            </a:r>
            <a:r>
              <a:rPr lang="fr-FR" dirty="0" smtClean="0"/>
              <a:t> vers les APIs </a:t>
            </a:r>
            <a:r>
              <a:rPr lang="fr-FR" dirty="0" err="1" smtClean="0"/>
              <a:t>iPhone</a:t>
            </a:r>
            <a:r>
              <a:rPr lang="fr-FR" dirty="0" smtClean="0"/>
              <a:t> natives</a:t>
            </a:r>
          </a:p>
          <a:p>
            <a:r>
              <a:rPr lang="fr-FR" dirty="0" smtClean="0"/>
              <a:t>Outil de déploiement `</a:t>
            </a:r>
            <a:r>
              <a:rPr lang="fr-FR" dirty="0" err="1" smtClean="0"/>
              <a:t>mtouch</a:t>
            </a:r>
            <a:r>
              <a:rPr lang="fr-FR" dirty="0" smtClean="0"/>
              <a:t>`</a:t>
            </a:r>
          </a:p>
          <a:p>
            <a:pPr lvl="1"/>
            <a:r>
              <a:rPr lang="fr-FR" dirty="0" smtClean="0"/>
              <a:t>Linker, CIL stripper, AOT, …</a:t>
            </a:r>
            <a:endParaRPr lang="fr-FR" dirty="0" smtClean="0"/>
          </a:p>
          <a:p>
            <a:r>
              <a:rPr lang="fr-FR" dirty="0" smtClean="0"/>
              <a:t>Plugin </a:t>
            </a:r>
            <a:r>
              <a:rPr lang="fr-FR" dirty="0" err="1" smtClean="0"/>
              <a:t>MonoDevelop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err="1" smtClean="0"/>
              <a:t>hein</a:t>
            </a:r>
            <a:r>
              <a:rPr lang="en-US" dirty="0" smtClean="0"/>
              <a:t>, </a:t>
            </a:r>
            <a:r>
              <a:rPr lang="en-US" dirty="0" err="1" smtClean="0"/>
              <a:t>pourquoi</a:t>
            </a:r>
            <a:r>
              <a:rPr lang="en-US" dirty="0" smtClean="0"/>
              <a:t> ?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571480"/>
            <a:ext cx="5953956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smtClean="0"/>
              <a:t>:)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5917" y="571480"/>
            <a:ext cx="5302190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err="1" smtClean="0"/>
              <a:t>tiens</a:t>
            </a:r>
            <a:r>
              <a:rPr lang="en-US" dirty="0" smtClean="0"/>
              <a:t>, </a:t>
            </a:r>
            <a:r>
              <a:rPr lang="en-US" dirty="0" err="1" smtClean="0"/>
              <a:t>salut</a:t>
            </a:r>
            <a:r>
              <a:rPr lang="en-US" dirty="0" smtClean="0"/>
              <a:t> !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5917" y="1029589"/>
            <a:ext cx="5302190" cy="1951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smtClean="0"/>
              <a:t>merci !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4031" y="629133"/>
            <a:ext cx="4780977" cy="2585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00352"/>
            <a:ext cx="8229600" cy="1257296"/>
          </a:xfrm>
        </p:spPr>
        <p:txBody>
          <a:bodyPr/>
          <a:lstStyle/>
          <a:p>
            <a:pPr>
              <a:buNone/>
            </a:pPr>
            <a:r>
              <a:rPr lang="en-US" b="0" dirty="0" smtClean="0">
                <a:solidFill>
                  <a:schemeClr val="accent2"/>
                </a:solidFill>
              </a:rPr>
              <a:t>(6:06:07 PM) </a:t>
            </a:r>
            <a:r>
              <a:rPr lang="en-US" b="1" dirty="0" err="1">
                <a:solidFill>
                  <a:schemeClr val="accent2"/>
                </a:solidFill>
              </a:rPr>
              <a:t>Yann</a:t>
            </a:r>
            <a:r>
              <a:rPr lang="en-US" b="1" dirty="0">
                <a:solidFill>
                  <a:schemeClr val="accent2"/>
                </a:solidFill>
              </a:rPr>
              <a:t> Schwartz: </a:t>
            </a:r>
            <a:r>
              <a:rPr lang="en-US" dirty="0" err="1" smtClean="0"/>
              <a:t>c'est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vraie</a:t>
            </a:r>
            <a:r>
              <a:rPr lang="en-US" dirty="0" smtClean="0"/>
              <a:t> </a:t>
            </a:r>
            <a:r>
              <a:rPr lang="en-US" dirty="0" err="1" smtClean="0"/>
              <a:t>personne</a:t>
            </a:r>
            <a:r>
              <a:rPr lang="en-US" dirty="0" smtClean="0"/>
              <a:t> </a:t>
            </a:r>
            <a:r>
              <a:rPr lang="en-US" dirty="0" err="1" smtClean="0"/>
              <a:t>kelly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un spam twitter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Hello World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Comment 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marche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err="1" smtClean="0"/>
              <a:t>c’est</a:t>
            </a:r>
            <a:r>
              <a:rPr lang="en-US" dirty="0" smtClean="0"/>
              <a:t> </a:t>
            </a:r>
            <a:r>
              <a:rPr lang="en-US" dirty="0" err="1" smtClean="0"/>
              <a:t>compliqué</a:t>
            </a:r>
            <a:r>
              <a:rPr lang="en-US" dirty="0" smtClean="0"/>
              <a:t> …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5720" y="315589"/>
            <a:ext cx="6785631" cy="382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Mono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Compilation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JIT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6132" y="3176598"/>
            <a:ext cx="12954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  W  X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572132" y="4471998"/>
            <a:ext cx="457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AOT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0" y="1295400"/>
            <a:ext cx="2819400" cy="5257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6477000" y="4191000"/>
            <a:ext cx="213360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 Runtime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00" y="6248400"/>
            <a:ext cx="12954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029200" y="4343400"/>
            <a:ext cx="457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229600" y="5181600"/>
            <a:ext cx="457200" cy="457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Génériques</a:t>
            </a:r>
            <a:endParaRPr lang="en-US" dirty="0" smtClean="0"/>
          </a:p>
          <a:p>
            <a:pPr lvl="1"/>
            <a:r>
              <a:rPr lang="en-US" dirty="0" err="1" smtClean="0"/>
              <a:t>Méthodes</a:t>
            </a:r>
            <a:r>
              <a:rPr lang="en-US" dirty="0" smtClean="0"/>
              <a:t> </a:t>
            </a:r>
            <a:r>
              <a:rPr lang="en-US" dirty="0" err="1" smtClean="0"/>
              <a:t>virtuelles</a:t>
            </a:r>
            <a:r>
              <a:rPr lang="en-US" dirty="0" smtClean="0"/>
              <a:t> </a:t>
            </a:r>
            <a:r>
              <a:rPr lang="en-US" dirty="0" err="1" smtClean="0"/>
              <a:t>génériques</a:t>
            </a:r>
            <a:endParaRPr lang="en-US" dirty="0" smtClean="0"/>
          </a:p>
          <a:p>
            <a:pPr lvl="1"/>
            <a:r>
              <a:rPr lang="en-US" dirty="0" smtClean="0"/>
              <a:t>P/Invoke </a:t>
            </a:r>
            <a:r>
              <a:rPr lang="en-US" dirty="0" err="1" smtClean="0"/>
              <a:t>dans</a:t>
            </a:r>
            <a:r>
              <a:rPr lang="en-US" dirty="0" smtClean="0"/>
              <a:t> les classes </a:t>
            </a:r>
            <a:r>
              <a:rPr lang="en-US" dirty="0" err="1" smtClean="0"/>
              <a:t>génériques</a:t>
            </a:r>
            <a:endParaRPr lang="en-US" dirty="0" smtClean="0"/>
          </a:p>
          <a:p>
            <a:r>
              <a:rPr lang="en-US" dirty="0" smtClean="0"/>
              <a:t>Pas de </a:t>
            </a:r>
            <a:r>
              <a:rPr lang="en-US" dirty="0" err="1" smtClean="0"/>
              <a:t>génération</a:t>
            </a:r>
            <a:r>
              <a:rPr lang="en-US" dirty="0" smtClean="0"/>
              <a:t> de code </a:t>
            </a:r>
            <a:r>
              <a:rPr lang="en-US" dirty="0" err="1" smtClean="0"/>
              <a:t>dynamique</a:t>
            </a:r>
            <a:endParaRPr lang="en-US" dirty="0" smtClean="0"/>
          </a:p>
          <a:p>
            <a:pPr lvl="1"/>
            <a:r>
              <a:rPr lang="en-US" dirty="0" err="1" smtClean="0"/>
              <a:t>System.Reflection.Emit</a:t>
            </a:r>
            <a:endParaRPr lang="en-US" dirty="0" smtClean="0"/>
          </a:p>
          <a:p>
            <a:pPr lvl="1"/>
            <a:r>
              <a:rPr lang="en-US" dirty="0" err="1" smtClean="0"/>
              <a:t>Remoting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 APIs</a:t>
            </a:r>
            <a:endParaRPr lang="en-US" dirty="0"/>
          </a:p>
        </p:txBody>
      </p:sp>
      <p:graphicFrame>
        <p:nvGraphicFramePr>
          <p:cNvPr id="4" name="Content Placeholder 10"/>
          <p:cNvGraphicFramePr>
            <a:graphicFrameLocks/>
          </p:cNvGraphicFramePr>
          <p:nvPr/>
        </p:nvGraphicFramePr>
        <p:xfrm>
          <a:off x="76200" y="1600200"/>
          <a:ext cx="8991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Linker</a:t>
            </a:r>
            <a:endParaRPr lang="en-US" dirty="0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355600" y="1744663"/>
            <a:ext cx="8432800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57200" y="1779328"/>
            <a:ext cx="2286000" cy="96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latin typeface="Calibri"/>
              </a:rPr>
              <a:t>Complete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latin typeface="Calibri"/>
              </a:rPr>
              <a:t>APIs</a:t>
            </a:r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581400" y="1779328"/>
            <a:ext cx="1920875" cy="96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latin typeface="Calibri"/>
              </a:rPr>
              <a:t>Mono Linker</a:t>
            </a:r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705600" y="1779328"/>
            <a:ext cx="1920875" cy="96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 smtClean="0">
                <a:solidFill>
                  <a:srgbClr val="FFFFFF"/>
                </a:solidFill>
                <a:latin typeface="Calibri"/>
              </a:rPr>
              <a:t>Result</a:t>
            </a:r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7200" y="2763838"/>
            <a:ext cx="2286000" cy="3560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30188" indent="-230188" fontAlgn="base"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App + Libraries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81400" y="2763838"/>
            <a:ext cx="1920875" cy="12747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30188" indent="-230188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Uses </a:t>
            </a:r>
            <a:r>
              <a:rPr lang="en-US" sz="1600" dirty="0" err="1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Mono.Cecil</a:t>
            </a:r>
            <a:endParaRPr lang="en-US" sz="1600" dirty="0" smtClean="0">
              <a:gradFill>
                <a:gsLst>
                  <a:gs pos="0">
                    <a:schemeClr val="tx1"/>
                  </a:gs>
                  <a:gs pos="86000">
                    <a:schemeClr val="tx1"/>
                  </a:gs>
                </a:gsLst>
                <a:lin ang="5400000" scaled="0"/>
              </a:gradFill>
            </a:endParaRPr>
          </a:p>
          <a:p>
            <a:pPr marL="230188" indent="-230188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Mark/Sweep</a:t>
            </a:r>
          </a:p>
          <a:p>
            <a:pPr marL="230188" indent="-230188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Removes dead code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705600" y="2763838"/>
            <a:ext cx="1920875" cy="1731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230188" indent="-230188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l"/>
            </a:pPr>
            <a:r>
              <a:rPr lang="en-US" sz="1600" dirty="0" smtClean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</a:rPr>
              <a:t>Minimal App</a:t>
            </a: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2895600" y="2667000"/>
            <a:ext cx="587153" cy="567345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357" y="156"/>
              </a:cxn>
              <a:cxn ang="0">
                <a:pos x="357" y="0"/>
              </a:cxn>
              <a:cxn ang="0">
                <a:pos x="830" y="404"/>
              </a:cxn>
              <a:cxn ang="0">
                <a:pos x="357" y="802"/>
              </a:cxn>
              <a:cxn ang="0">
                <a:pos x="357" y="641"/>
              </a:cxn>
              <a:cxn ang="0">
                <a:pos x="0" y="641"/>
              </a:cxn>
              <a:cxn ang="0">
                <a:pos x="0" y="156"/>
              </a:cxn>
            </a:cxnLst>
            <a:rect l="0" t="0" r="r" b="b"/>
            <a:pathLst>
              <a:path w="830" h="802">
                <a:moveTo>
                  <a:pt x="0" y="156"/>
                </a:moveTo>
                <a:lnTo>
                  <a:pt x="357" y="156"/>
                </a:lnTo>
                <a:lnTo>
                  <a:pt x="357" y="0"/>
                </a:lnTo>
                <a:lnTo>
                  <a:pt x="830" y="404"/>
                </a:lnTo>
                <a:lnTo>
                  <a:pt x="357" y="802"/>
                </a:lnTo>
                <a:lnTo>
                  <a:pt x="357" y="641"/>
                </a:lnTo>
                <a:lnTo>
                  <a:pt x="0" y="641"/>
                </a:lnTo>
                <a:lnTo>
                  <a:pt x="0" y="156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" name="Picture 17" descr="xktpw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3124200"/>
            <a:ext cx="2133600" cy="3072921"/>
          </a:xfrm>
          <a:prstGeom prst="rect">
            <a:avLst/>
          </a:prstGeom>
        </p:spPr>
      </p:pic>
      <p:sp>
        <p:nvSpPr>
          <p:cNvPr id="19" name="Freeform 11"/>
          <p:cNvSpPr>
            <a:spLocks/>
          </p:cNvSpPr>
          <p:nvPr/>
        </p:nvSpPr>
        <p:spPr bwMode="auto">
          <a:xfrm>
            <a:off x="5638800" y="2667000"/>
            <a:ext cx="587153" cy="567345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357" y="156"/>
              </a:cxn>
              <a:cxn ang="0">
                <a:pos x="357" y="0"/>
              </a:cxn>
              <a:cxn ang="0">
                <a:pos x="830" y="404"/>
              </a:cxn>
              <a:cxn ang="0">
                <a:pos x="357" y="802"/>
              </a:cxn>
              <a:cxn ang="0">
                <a:pos x="357" y="641"/>
              </a:cxn>
              <a:cxn ang="0">
                <a:pos x="0" y="641"/>
              </a:cxn>
              <a:cxn ang="0">
                <a:pos x="0" y="156"/>
              </a:cxn>
            </a:cxnLst>
            <a:rect l="0" t="0" r="r" b="b"/>
            <a:pathLst>
              <a:path w="830" h="802">
                <a:moveTo>
                  <a:pt x="0" y="156"/>
                </a:moveTo>
                <a:lnTo>
                  <a:pt x="357" y="156"/>
                </a:lnTo>
                <a:lnTo>
                  <a:pt x="357" y="0"/>
                </a:lnTo>
                <a:lnTo>
                  <a:pt x="830" y="404"/>
                </a:lnTo>
                <a:lnTo>
                  <a:pt x="357" y="802"/>
                </a:lnTo>
                <a:lnTo>
                  <a:pt x="357" y="641"/>
                </a:lnTo>
                <a:lnTo>
                  <a:pt x="0" y="641"/>
                </a:lnTo>
                <a:lnTo>
                  <a:pt x="0" y="156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sz="230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" name="Picture 19" descr="xtnyqx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0" y="3124200"/>
            <a:ext cx="1786943" cy="1143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monotouch.dll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Namespace: </a:t>
            </a:r>
            <a:r>
              <a:rPr lang="en-US" dirty="0" err="1" smtClean="0"/>
              <a:t>MonoTouch</a:t>
            </a:r>
            <a:endParaRPr lang="en-US" dirty="0" smtClean="0"/>
          </a:p>
          <a:p>
            <a:r>
              <a:rPr lang="en-US" dirty="0" err="1" smtClean="0"/>
              <a:t>MonoTouch.FooKit</a:t>
            </a:r>
            <a:r>
              <a:rPr lang="en-US" dirty="0" smtClean="0"/>
              <a:t> : mapping du framework </a:t>
            </a:r>
            <a:r>
              <a:rPr lang="en-US" dirty="0" err="1" smtClean="0"/>
              <a:t>CocoaTouch</a:t>
            </a:r>
            <a:r>
              <a:rPr lang="en-US" dirty="0" smtClean="0"/>
              <a:t> </a:t>
            </a:r>
            <a:r>
              <a:rPr lang="en-US" dirty="0" err="1" smtClean="0"/>
              <a:t>FooKit</a:t>
            </a:r>
            <a:endParaRPr lang="en-US" dirty="0" smtClean="0"/>
          </a:p>
          <a:p>
            <a:r>
              <a:rPr lang="en-US" dirty="0" smtClean="0"/>
              <a:t>Mapping 1:1 des classes</a:t>
            </a:r>
          </a:p>
          <a:p>
            <a:pPr lvl="1"/>
            <a:r>
              <a:rPr lang="en-US" dirty="0" err="1" smtClean="0"/>
              <a:t>MonoTouch.UIKit.UILabel</a:t>
            </a:r>
            <a:endParaRPr lang="en-US" dirty="0" smtClean="0"/>
          </a:p>
          <a:p>
            <a:pPr lvl="1"/>
            <a:r>
              <a:rPr lang="en-US" dirty="0" err="1" smtClean="0"/>
              <a:t>UILabel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</a:t>
            </a:r>
            <a:r>
              <a:rPr lang="en-US" dirty="0" err="1" smtClean="0"/>
              <a:t>UIKit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Modèle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85786" y="1752600"/>
            <a:ext cx="3505200" cy="4648200"/>
            <a:chOff x="533400" y="1752600"/>
            <a:chExt cx="3505200" cy="4648200"/>
          </a:xfrm>
        </p:grpSpPr>
        <p:sp>
          <p:nvSpPr>
            <p:cNvPr id="5" name="Rounded Rectangle 4"/>
            <p:cNvSpPr/>
            <p:nvPr/>
          </p:nvSpPr>
          <p:spPr>
            <a:xfrm>
              <a:off x="533400" y="1752600"/>
              <a:ext cx="3505200" cy="464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33400" y="5867400"/>
              <a:ext cx="3505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Managed, Mono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76786" y="1752600"/>
            <a:ext cx="3505200" cy="4648200"/>
            <a:chOff x="4724400" y="1752600"/>
            <a:chExt cx="3505200" cy="4648200"/>
          </a:xfrm>
        </p:grpSpPr>
        <p:sp>
          <p:nvSpPr>
            <p:cNvPr id="8" name="Rounded Rectangle 7"/>
            <p:cNvSpPr/>
            <p:nvPr/>
          </p:nvSpPr>
          <p:spPr>
            <a:xfrm>
              <a:off x="4724400" y="1752600"/>
              <a:ext cx="3505200" cy="464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724400" y="5867400"/>
              <a:ext cx="3505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Unmanaged – Objective-C/C</a:t>
              </a:r>
              <a:endParaRPr lang="en-US" dirty="0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1090586" y="3124200"/>
            <a:ext cx="17526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IntPtr</a:t>
            </a:r>
            <a:r>
              <a:rPr lang="en-US" dirty="0" smtClean="0"/>
              <a:t> Handle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090586" y="27432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UILabel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62586" y="3200400"/>
            <a:ext cx="1752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UILabel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2" idx="1"/>
          </p:cNvCxnSpPr>
          <p:nvPr/>
        </p:nvCxnSpPr>
        <p:spPr>
          <a:xfrm>
            <a:off x="2843186" y="3352800"/>
            <a:ext cx="2819400" cy="762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Gestion</a:t>
            </a:r>
            <a:r>
              <a:rPr lang="en-US" dirty="0" smtClean="0"/>
              <a:t> </a:t>
            </a:r>
            <a:r>
              <a:rPr lang="en-US" dirty="0" err="1" smtClean="0"/>
              <a:t>mémoire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Automatique</a:t>
            </a:r>
            <a:endParaRPr lang="en-US" dirty="0" smtClean="0"/>
          </a:p>
          <a:p>
            <a:pPr lvl="1"/>
            <a:r>
              <a:rPr lang="en-US" dirty="0" smtClean="0"/>
              <a:t>Garbage Collector</a:t>
            </a:r>
          </a:p>
          <a:p>
            <a:r>
              <a:rPr lang="en-US" dirty="0" err="1" smtClean="0"/>
              <a:t>Déterministe</a:t>
            </a:r>
            <a:endParaRPr lang="en-US" dirty="0" smtClean="0"/>
          </a:p>
          <a:p>
            <a:pPr lvl="1"/>
            <a:r>
              <a:rPr lang="en-US" dirty="0" err="1" smtClean="0"/>
              <a:t>Toutes</a:t>
            </a:r>
            <a:r>
              <a:rPr lang="en-US" dirty="0" smtClean="0"/>
              <a:t> les classes du binding de </a:t>
            </a:r>
            <a:r>
              <a:rPr lang="en-US" dirty="0" err="1" smtClean="0"/>
              <a:t>MonoTouch</a:t>
            </a:r>
            <a:r>
              <a:rPr lang="en-US" dirty="0" smtClean="0"/>
              <a:t> </a:t>
            </a:r>
            <a:r>
              <a:rPr lang="en-US" dirty="0" err="1" smtClean="0"/>
              <a:t>implémentent</a:t>
            </a:r>
            <a:r>
              <a:rPr lang="en-US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Idisposable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using (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image = 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UIImage.FromFile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(“foo.png”)) {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200" dirty="0" err="1" smtClean="0">
                <a:latin typeface="Consolas" pitchFamily="49" charset="0"/>
                <a:cs typeface="Consolas" pitchFamily="49" charset="0"/>
              </a:rPr>
              <a:t>surface.DrawImage</a:t>
            </a: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 (image, 20, 20);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Modèle</a:t>
            </a:r>
            <a:endParaRPr lang="en-US" dirty="0"/>
          </a:p>
        </p:txBody>
      </p:sp>
      <p:grpSp>
        <p:nvGrpSpPr>
          <p:cNvPr id="14" name="Group 8"/>
          <p:cNvGrpSpPr/>
          <p:nvPr/>
        </p:nvGrpSpPr>
        <p:grpSpPr>
          <a:xfrm>
            <a:off x="733452" y="1752600"/>
            <a:ext cx="3505200" cy="4648200"/>
            <a:chOff x="533400" y="1752600"/>
            <a:chExt cx="3505200" cy="4648200"/>
          </a:xfrm>
        </p:grpSpPr>
        <p:sp>
          <p:nvSpPr>
            <p:cNvPr id="15" name="Rounded Rectangle 14"/>
            <p:cNvSpPr/>
            <p:nvPr/>
          </p:nvSpPr>
          <p:spPr>
            <a:xfrm>
              <a:off x="533400" y="1752600"/>
              <a:ext cx="3505200" cy="464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3400" y="5867400"/>
              <a:ext cx="35052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Managed, Mono</a:t>
              </a:r>
              <a:endParaRPr lang="en-US" dirty="0"/>
            </a:p>
          </p:txBody>
        </p:sp>
      </p:grpSp>
      <p:grpSp>
        <p:nvGrpSpPr>
          <p:cNvPr id="17" name="Group 9"/>
          <p:cNvGrpSpPr/>
          <p:nvPr/>
        </p:nvGrpSpPr>
        <p:grpSpPr>
          <a:xfrm>
            <a:off x="4924452" y="1752600"/>
            <a:ext cx="3505200" cy="4648200"/>
            <a:chOff x="4724400" y="1752600"/>
            <a:chExt cx="3505200" cy="4648200"/>
          </a:xfrm>
        </p:grpSpPr>
        <p:sp>
          <p:nvSpPr>
            <p:cNvPr id="18" name="Rounded Rectangle 17"/>
            <p:cNvSpPr/>
            <p:nvPr/>
          </p:nvSpPr>
          <p:spPr>
            <a:xfrm>
              <a:off x="4724400" y="1752600"/>
              <a:ext cx="3505200" cy="46482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724400" y="5867400"/>
              <a:ext cx="3505200" cy="533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Unmanaged – Objective-C/C</a:t>
              </a:r>
              <a:endParaRPr lang="en-US" dirty="0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1038252" y="3505200"/>
            <a:ext cx="1752600" cy="533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Finalizer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38252" y="3124200"/>
            <a:ext cx="1752600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IntPtr</a:t>
            </a:r>
            <a:r>
              <a:rPr lang="en-US" dirty="0" smtClean="0"/>
              <a:t> Handle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38252" y="2743200"/>
            <a:ext cx="1752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UILabel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5610252" y="3200400"/>
            <a:ext cx="17526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UILabel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1" idx="3"/>
            <a:endCxn id="23" idx="1"/>
          </p:cNvCxnSpPr>
          <p:nvPr/>
        </p:nvCxnSpPr>
        <p:spPr>
          <a:xfrm>
            <a:off x="2790852" y="3352800"/>
            <a:ext cx="2819400" cy="762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4162452" y="3200400"/>
            <a:ext cx="609600" cy="381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smtClean="0"/>
              <a:t>Demo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8596" y="500042"/>
            <a:ext cx="5357850" cy="3247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858016" y="1857364"/>
            <a:ext cx="1384200" cy="1038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143636" y="285728"/>
            <a:ext cx="861839" cy="1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715140" y="3571876"/>
            <a:ext cx="1250999" cy="83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alphaModFix/>
            <a:lum/>
          </a:blip>
          <a:srcRect/>
          <a:stretch>
            <a:fillRect/>
          </a:stretch>
        </p:blipFill>
        <p:spPr>
          <a:xfrm>
            <a:off x="4643438" y="4786322"/>
            <a:ext cx="761759" cy="100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smtClean="0"/>
              <a:t>questions ?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472" y="315589"/>
            <a:ext cx="5747433" cy="3827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http://www.monotouch.net</a:t>
            </a:r>
          </a:p>
          <a:p>
            <a:r>
              <a:rPr lang="en-US" dirty="0" smtClean="0"/>
              <a:t>http://</a:t>
            </a:r>
            <a:r>
              <a:rPr lang="en-US" dirty="0" smtClean="0"/>
              <a:t>forums.monotouch.net</a:t>
            </a:r>
            <a:endParaRPr lang="en-US" dirty="0" smtClean="0"/>
          </a:p>
          <a:p>
            <a:r>
              <a:rPr lang="en-US" dirty="0" smtClean="0"/>
              <a:t>http://monotouch.info</a:t>
            </a:r>
            <a:endParaRPr lang="en-US" dirty="0" smtClean="0"/>
          </a:p>
          <a:p>
            <a:r>
              <a:rPr lang="en-US" dirty="0" smtClean="0"/>
              <a:t>http://www.mono-project.com</a:t>
            </a:r>
          </a:p>
          <a:p>
            <a:endParaRPr lang="en-US" dirty="0" smtClean="0"/>
          </a:p>
          <a:p>
            <a:r>
              <a:rPr lang="en-US" dirty="0" smtClean="0"/>
              <a:t>http://evain.net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Crédits</a:t>
            </a:r>
            <a:r>
              <a:rPr lang="en-US" dirty="0" smtClean="0"/>
              <a:t> photo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http://www.flickr.com/photos/futurestreet/2755141655/</a:t>
            </a:r>
          </a:p>
          <a:p>
            <a:pPr lvl="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http://www.youtube.com/watch?v=Db7pKjUrNXQ</a:t>
            </a:r>
          </a:p>
          <a:p>
            <a:pPr lvl="0"/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http://www.flickr.com/photos/batswirl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 err="1" smtClean="0"/>
              <a:t>MonoTouch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076" y="5143520"/>
            <a:ext cx="5514956" cy="1143000"/>
          </a:xfrm>
        </p:spPr>
        <p:txBody>
          <a:bodyPr/>
          <a:lstStyle/>
          <a:p>
            <a:pPr algn="r"/>
            <a:r>
              <a:rPr lang="en-US" dirty="0" err="1" smtClean="0"/>
              <a:t>kthxbye</a:t>
            </a:r>
            <a:r>
              <a:rPr lang="en-US" dirty="0"/>
              <a:t>!</a:t>
            </a:r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9892" y="571480"/>
            <a:ext cx="5934239" cy="286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 smtClean="0"/>
              <a:t>l’iPhone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</a:t>
            </a:r>
            <a:r>
              <a:rPr lang="en-US" dirty="0" err="1" smtClean="0"/>
              <a:t>produit</a:t>
            </a:r>
            <a:r>
              <a:rPr lang="en-US" dirty="0" smtClean="0"/>
              <a:t> </a:t>
            </a:r>
            <a:r>
              <a:rPr lang="en-US" dirty="0" err="1" smtClean="0"/>
              <a:t>populaire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7" y="-24"/>
            <a:ext cx="6785631" cy="452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26" y="5143520"/>
            <a:ext cx="7300906" cy="1143000"/>
          </a:xfrm>
        </p:spPr>
        <p:txBody>
          <a:bodyPr/>
          <a:lstStyle/>
          <a:p>
            <a:pPr algn="r"/>
            <a:r>
              <a:rPr lang="en-US" dirty="0" smtClean="0"/>
              <a:t>certes pas chez tout le monde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7" y="1080"/>
            <a:ext cx="6785631" cy="4523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5143520"/>
            <a:ext cx="8143932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nous </a:t>
            </a:r>
            <a:r>
              <a:rPr lang="en-US" dirty="0" err="1" smtClean="0"/>
              <a:t>sommes</a:t>
            </a:r>
            <a:r>
              <a:rPr lang="en-US" dirty="0" smtClean="0"/>
              <a:t> des </a:t>
            </a:r>
            <a:r>
              <a:rPr lang="en-US" dirty="0" err="1" smtClean="0"/>
              <a:t>développeurs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endParaRPr lang="en-US" dirty="0"/>
          </a:p>
        </p:txBody>
      </p:sp>
      <p:pic>
        <p:nvPicPr>
          <p:cNvPr id="4" name="Content Placeholder 5" descr="iphone_happ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7" y="1633"/>
            <a:ext cx="6785631" cy="452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Écrivons</a:t>
            </a:r>
            <a:r>
              <a:rPr lang="en-US" dirty="0" smtClean="0"/>
              <a:t> des applications</a:t>
            </a:r>
            <a:br>
              <a:rPr lang="en-US" dirty="0" smtClean="0"/>
            </a:br>
            <a:r>
              <a:rPr lang="en-US" dirty="0" err="1" smtClean="0"/>
              <a:t>.net</a:t>
            </a:r>
            <a:r>
              <a:rPr lang="en-US" dirty="0" smtClean="0"/>
              <a:t> pour </a:t>
            </a:r>
            <a:r>
              <a:rPr lang="en-US" dirty="0" err="1" smtClean="0"/>
              <a:t>l’iPhone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</TotalTime>
  <Words>313</Words>
  <Application>Microsoft Office PowerPoint</Application>
  <PresentationFormat>On-screen Show (4:3)</PresentationFormat>
  <Paragraphs>130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C# et .net pour l’iPhone</vt:lpstr>
      <vt:lpstr>Mono</vt:lpstr>
      <vt:lpstr>Slide 3</vt:lpstr>
      <vt:lpstr>MonoTouch</vt:lpstr>
      <vt:lpstr>kthxbye!</vt:lpstr>
      <vt:lpstr>l’iPhone est un produit populaire</vt:lpstr>
      <vt:lpstr>certes pas chez tout le monde</vt:lpstr>
      <vt:lpstr>nous sommes des développeurs .net</vt:lpstr>
      <vt:lpstr>Écrivons des applications .net pour l’iPhone</vt:lpstr>
      <vt:lpstr>à l’origine</vt:lpstr>
      <vt:lpstr>MonoTouch</vt:lpstr>
      <vt:lpstr>hein, pourquoi ?</vt:lpstr>
      <vt:lpstr>:)</vt:lpstr>
      <vt:lpstr>tiens, salut !</vt:lpstr>
      <vt:lpstr>merci !</vt:lpstr>
      <vt:lpstr>Slide 16</vt:lpstr>
      <vt:lpstr>Hello World !</vt:lpstr>
      <vt:lpstr>Comment ça marche ?</vt:lpstr>
      <vt:lpstr>c’est compliqué …</vt:lpstr>
      <vt:lpstr>   </vt:lpstr>
      <vt:lpstr>Compilation AOT</vt:lpstr>
      <vt:lpstr>Limitations AOT</vt:lpstr>
      <vt:lpstr>Les APIs</vt:lpstr>
      <vt:lpstr>Linker</vt:lpstr>
      <vt:lpstr>monotouch.dll</vt:lpstr>
      <vt:lpstr>Modèle</vt:lpstr>
      <vt:lpstr>Gestion mémoire</vt:lpstr>
      <vt:lpstr>Modèle</vt:lpstr>
      <vt:lpstr>Demo !</vt:lpstr>
      <vt:lpstr>questions ?</vt:lpstr>
      <vt:lpstr>Liens</vt:lpstr>
      <vt:lpstr>Crédits photo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jbevain</dc:creator>
  <cp:lastModifiedBy>jbevain</cp:lastModifiedBy>
  <cp:revision>107</cp:revision>
  <dcterms:created xsi:type="dcterms:W3CDTF">2009-10-10T11:37:53Z</dcterms:created>
  <dcterms:modified xsi:type="dcterms:W3CDTF">2009-10-12T15:56:17Z</dcterms:modified>
</cp:coreProperties>
</file>