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5B30B-A9EB-47BD-8876-A813CFDD53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FAC59-EF08-45EE-8D65-43AA475D00D0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Школьные</a:t>
          </a:r>
          <a:r>
            <a:rPr lang="ru-RU" sz="2400" dirty="0" smtClean="0">
              <a:solidFill>
                <a:schemeClr val="tx1"/>
              </a:solidFill>
              <a:latin typeface="Arial cyr" panose="020B0604020202020204" pitchFamily="34" charset="0"/>
              <a:cs typeface="Arial cyr" panose="020B0604020202020204" pitchFamily="34" charset="0"/>
            </a:rPr>
            <a:t> </a:t>
          </a:r>
          <a:r>
            <a:rPr lang="ru-RU" sz="24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сотрудники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98A73E2D-9A01-4074-9EAB-16BAE56C0088}" type="parTrans" cxnId="{3A719CEB-E614-48CA-A593-FA6BAA5F7EFE}">
      <dgm:prSet/>
      <dgm:spPr/>
      <dgm:t>
        <a:bodyPr/>
        <a:lstStyle/>
        <a:p>
          <a:endParaRPr lang="ru-RU"/>
        </a:p>
      </dgm:t>
    </dgm:pt>
    <dgm:pt modelId="{19AE6112-9838-498E-BCFE-B044A434066F}" type="sibTrans" cxnId="{3A719CEB-E614-48CA-A593-FA6BAA5F7EFE}">
      <dgm:prSet/>
      <dgm:spPr/>
      <dgm:t>
        <a:bodyPr/>
        <a:lstStyle/>
        <a:p>
          <a:endParaRPr lang="ru-RU"/>
        </a:p>
      </dgm:t>
    </dgm:pt>
    <dgm:pt modelId="{1DA19F04-664D-4121-A0B3-C8C671BB487C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Организаторы ГИА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A97234FF-AE4F-41ED-82E2-7146E1F7644B}" type="parTrans" cxnId="{F7B772AA-2100-4A68-840D-8876FAAB6ED5}">
      <dgm:prSet/>
      <dgm:spPr/>
      <dgm:t>
        <a:bodyPr/>
        <a:lstStyle/>
        <a:p>
          <a:endParaRPr lang="ru-RU"/>
        </a:p>
      </dgm:t>
    </dgm:pt>
    <dgm:pt modelId="{C6F320CE-7283-4D23-B02D-E0BFE9086B95}" type="sibTrans" cxnId="{F7B772AA-2100-4A68-840D-8876FAAB6ED5}">
      <dgm:prSet/>
      <dgm:spPr/>
      <dgm:t>
        <a:bodyPr/>
        <a:lstStyle/>
        <a:p>
          <a:endParaRPr lang="ru-RU"/>
        </a:p>
      </dgm:t>
    </dgm:pt>
    <dgm:pt modelId="{918F9B3B-FAD1-4E85-8341-36762084481E}" type="pres">
      <dgm:prSet presAssocID="{F765B30B-A9EB-47BD-8876-A813CFDD5352}" presName="diagram" presStyleCnt="0">
        <dgm:presLayoutVars>
          <dgm:dir/>
          <dgm:resizeHandles val="exact"/>
        </dgm:presLayoutVars>
      </dgm:prSet>
      <dgm:spPr/>
    </dgm:pt>
    <dgm:pt modelId="{06C22D5E-C374-4095-B58A-726FCEC82CA2}" type="pres">
      <dgm:prSet presAssocID="{87FFAC59-EF08-45EE-8D65-43AA475D00D0}" presName="node" presStyleLbl="node1" presStyleIdx="0" presStyleCnt="2" custScaleX="39868" custScaleY="39868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67C7894C-27FD-425B-AC71-A2D762CFDF12}" type="pres">
      <dgm:prSet presAssocID="{19AE6112-9838-498E-BCFE-B044A434066F}" presName="sibTrans" presStyleCnt="0"/>
      <dgm:spPr/>
    </dgm:pt>
    <dgm:pt modelId="{2619265F-AB1A-4E9A-BB3C-AA745775EFDD}" type="pres">
      <dgm:prSet presAssocID="{1DA19F04-664D-4121-A0B3-C8C671BB487C}" presName="node" presStyleLbl="node1" presStyleIdx="1" presStyleCnt="2" custScaleX="39868" custScaleY="39868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</dgm:ptLst>
  <dgm:cxnLst>
    <dgm:cxn modelId="{C954700D-F13B-49D0-9B4E-EF9532BDF387}" type="presOf" srcId="{87FFAC59-EF08-45EE-8D65-43AA475D00D0}" destId="{06C22D5E-C374-4095-B58A-726FCEC82CA2}" srcOrd="0" destOrd="0" presId="urn:microsoft.com/office/officeart/2005/8/layout/default"/>
    <dgm:cxn modelId="{F98D314E-0C05-4DE1-A07A-9CF3FA51AEAB}" type="presOf" srcId="{1DA19F04-664D-4121-A0B3-C8C671BB487C}" destId="{2619265F-AB1A-4E9A-BB3C-AA745775EFDD}" srcOrd="0" destOrd="0" presId="urn:microsoft.com/office/officeart/2005/8/layout/default"/>
    <dgm:cxn modelId="{23D1A0A0-787E-438C-8CDF-176C11B8BEFD}" type="presOf" srcId="{F765B30B-A9EB-47BD-8876-A813CFDD5352}" destId="{918F9B3B-FAD1-4E85-8341-36762084481E}" srcOrd="0" destOrd="0" presId="urn:microsoft.com/office/officeart/2005/8/layout/default"/>
    <dgm:cxn modelId="{F7B772AA-2100-4A68-840D-8876FAAB6ED5}" srcId="{F765B30B-A9EB-47BD-8876-A813CFDD5352}" destId="{1DA19F04-664D-4121-A0B3-C8C671BB487C}" srcOrd="1" destOrd="0" parTransId="{A97234FF-AE4F-41ED-82E2-7146E1F7644B}" sibTransId="{C6F320CE-7283-4D23-B02D-E0BFE9086B95}"/>
    <dgm:cxn modelId="{3A719CEB-E614-48CA-A593-FA6BAA5F7EFE}" srcId="{F765B30B-A9EB-47BD-8876-A813CFDD5352}" destId="{87FFAC59-EF08-45EE-8D65-43AA475D00D0}" srcOrd="0" destOrd="0" parTransId="{98A73E2D-9A01-4074-9EAB-16BAE56C0088}" sibTransId="{19AE6112-9838-498E-BCFE-B044A434066F}"/>
    <dgm:cxn modelId="{B720674F-BC52-4B4F-8049-608B0B70B89C}" type="presParOf" srcId="{918F9B3B-FAD1-4E85-8341-36762084481E}" destId="{06C22D5E-C374-4095-B58A-726FCEC82CA2}" srcOrd="0" destOrd="0" presId="urn:microsoft.com/office/officeart/2005/8/layout/default"/>
    <dgm:cxn modelId="{314CC471-7E55-4F80-B13E-ED7CAE8F1514}" type="presParOf" srcId="{918F9B3B-FAD1-4E85-8341-36762084481E}" destId="{67C7894C-27FD-425B-AC71-A2D762CFDF12}" srcOrd="1" destOrd="0" presId="urn:microsoft.com/office/officeart/2005/8/layout/default"/>
    <dgm:cxn modelId="{2924ADA4-2781-4B87-8322-57F7FE50B858}" type="presParOf" srcId="{918F9B3B-FAD1-4E85-8341-36762084481E}" destId="{2619265F-AB1A-4E9A-BB3C-AA745775EFD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0AECF-CE02-4B77-AAE3-C2C9895B5D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DCF7F7-0057-4668-ADC8-583D0FF9DA4A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Приложение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9AB5BA5F-1A85-47F1-A4A1-9BA7DAED5C91}" type="parTrans" cxnId="{909260E4-F54B-4422-AA38-788E0B5A0D19}">
      <dgm:prSet/>
      <dgm:spPr/>
      <dgm:t>
        <a:bodyPr/>
        <a:lstStyle/>
        <a:p>
          <a:endParaRPr lang="ru-RU"/>
        </a:p>
      </dgm:t>
    </dgm:pt>
    <dgm:pt modelId="{38F0F8FB-D9F5-45FC-A56F-91FF52AE5052}" type="sibTrans" cxnId="{909260E4-F54B-4422-AA38-788E0B5A0D19}">
      <dgm:prSet/>
      <dgm:spPr/>
      <dgm:t>
        <a:bodyPr/>
        <a:lstStyle/>
        <a:p>
          <a:endParaRPr lang="ru-RU"/>
        </a:p>
      </dgm:t>
    </dgm:pt>
    <dgm:pt modelId="{D9EE7F09-77AD-4841-8ABD-D8E8BBD75A04}" type="asst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Фильтрация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D01A8B7D-3CF5-414F-A56B-C0EA7E435E15}" type="parTrans" cxnId="{DFE5BDD7-ED4A-4953-A983-D3A857F8370C}">
      <dgm:prSet/>
      <dgm:spPr/>
      <dgm:t>
        <a:bodyPr/>
        <a:lstStyle/>
        <a:p>
          <a:endParaRPr lang="ru-RU"/>
        </a:p>
      </dgm:t>
    </dgm:pt>
    <dgm:pt modelId="{2FFF7AE7-8645-4374-A9A8-2F60AB3A8913}" type="sibTrans" cxnId="{DFE5BDD7-ED4A-4953-A983-D3A857F8370C}">
      <dgm:prSet/>
      <dgm:spPr/>
      <dgm:t>
        <a:bodyPr/>
        <a:lstStyle/>
        <a:p>
          <a:endParaRPr lang="ru-RU"/>
        </a:p>
      </dgm:t>
    </dgm:pt>
    <dgm:pt modelId="{6166DC5C-A2E2-4415-B966-660DCECC3D28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Генерация отчёта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4E5356AA-A7C4-478E-B091-9B5DE46359D5}" type="parTrans" cxnId="{2E38AA06-3961-4BF3-A175-1498DA0DC5A5}">
      <dgm:prSet/>
      <dgm:spPr/>
      <dgm:t>
        <a:bodyPr/>
        <a:lstStyle/>
        <a:p>
          <a:endParaRPr lang="ru-RU"/>
        </a:p>
      </dgm:t>
    </dgm:pt>
    <dgm:pt modelId="{183938DA-D360-4242-B734-73C0BBA33C4C}" type="sibTrans" cxnId="{2E38AA06-3961-4BF3-A175-1498DA0DC5A5}">
      <dgm:prSet/>
      <dgm:spPr/>
      <dgm:t>
        <a:bodyPr/>
        <a:lstStyle/>
        <a:p>
          <a:endParaRPr lang="ru-RU"/>
        </a:p>
      </dgm:t>
    </dgm:pt>
    <dgm:pt modelId="{A60227B5-FA92-4EDF-B35A-8857758AA2DF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Сохранение таблицы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99120BFB-45CF-40C0-8FD3-A54AA3903C5E}" type="parTrans" cxnId="{8BD526EE-BABF-4DD8-9E80-A5EEC6241CFF}">
      <dgm:prSet/>
      <dgm:spPr/>
      <dgm:t>
        <a:bodyPr/>
        <a:lstStyle/>
        <a:p>
          <a:endParaRPr lang="ru-RU"/>
        </a:p>
      </dgm:t>
    </dgm:pt>
    <dgm:pt modelId="{29B8DC1C-21E4-496A-9225-6759A6E80E4A}" type="sibTrans" cxnId="{8BD526EE-BABF-4DD8-9E80-A5EEC6241CFF}">
      <dgm:prSet/>
      <dgm:spPr/>
      <dgm:t>
        <a:bodyPr/>
        <a:lstStyle/>
        <a:p>
          <a:endParaRPr lang="ru-RU"/>
        </a:p>
      </dgm:t>
    </dgm:pt>
    <dgm:pt modelId="{96722915-6A2B-4C7C-A0E5-D55A0BD8CD7A}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Другое</a:t>
          </a:r>
        </a:p>
      </dgm:t>
    </dgm:pt>
    <dgm:pt modelId="{26915491-AE96-4E55-8F0E-1CA4C766C1B2}" type="parTrans" cxnId="{1F911AAA-2915-4218-B8CB-E858F542E40A}">
      <dgm:prSet/>
      <dgm:spPr/>
      <dgm:t>
        <a:bodyPr/>
        <a:lstStyle/>
        <a:p>
          <a:endParaRPr lang="ru-RU"/>
        </a:p>
      </dgm:t>
    </dgm:pt>
    <dgm:pt modelId="{29658D2A-DB90-4EE5-9E83-AFBBE5C05971}" type="sibTrans" cxnId="{1F911AAA-2915-4218-B8CB-E858F542E40A}">
      <dgm:prSet/>
      <dgm:spPr/>
      <dgm:t>
        <a:bodyPr/>
        <a:lstStyle/>
        <a:p>
          <a:endParaRPr lang="ru-RU"/>
        </a:p>
      </dgm:t>
    </dgm:pt>
    <dgm:pt modelId="{7F2CBA6A-79D2-4CAE-9019-B0E47D76C1D0}" type="asst">
      <dgm:prSet phldrT="[Текст]" custT="1"/>
      <dgm:spPr>
        <a:solidFill>
          <a:schemeClr val="bg1">
            <a:lumMod val="7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sz="2400" dirty="0" smtClean="0">
              <a:solidFill>
                <a:schemeClr val="accent1">
                  <a:lumMod val="75000"/>
                </a:schemeClr>
              </a:solidFill>
            </a:rPr>
            <a:t>Сортировка</a:t>
          </a:r>
          <a:endParaRPr lang="ru-RU" sz="2400" dirty="0">
            <a:solidFill>
              <a:schemeClr val="accent1">
                <a:lumMod val="75000"/>
              </a:schemeClr>
            </a:solidFill>
          </a:endParaRPr>
        </a:p>
      </dgm:t>
    </dgm:pt>
    <dgm:pt modelId="{879ED5B7-541E-4C29-AC23-3D8EF0794820}" type="parTrans" cxnId="{19E42000-9FF5-4E75-9D50-E505B8BA80B3}">
      <dgm:prSet/>
      <dgm:spPr/>
      <dgm:t>
        <a:bodyPr/>
        <a:lstStyle/>
        <a:p>
          <a:endParaRPr lang="ru-RU"/>
        </a:p>
      </dgm:t>
    </dgm:pt>
    <dgm:pt modelId="{23EB7A11-0216-47E7-A610-334476B42A9B}" type="sibTrans" cxnId="{19E42000-9FF5-4E75-9D50-E505B8BA80B3}">
      <dgm:prSet/>
      <dgm:spPr/>
      <dgm:t>
        <a:bodyPr/>
        <a:lstStyle/>
        <a:p>
          <a:endParaRPr lang="ru-RU"/>
        </a:p>
      </dgm:t>
    </dgm:pt>
    <dgm:pt modelId="{EAC62724-A423-4866-BBF9-53A83F52C22F}" type="pres">
      <dgm:prSet presAssocID="{0270AECF-CE02-4B77-AAE3-C2C9895B5D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C756C1-DF80-41E9-89B8-B3109C098A42}" type="pres">
      <dgm:prSet presAssocID="{5CDCF7F7-0057-4668-ADC8-583D0FF9DA4A}" presName="hierRoot1" presStyleCnt="0">
        <dgm:presLayoutVars>
          <dgm:hierBranch val="init"/>
        </dgm:presLayoutVars>
      </dgm:prSet>
      <dgm:spPr/>
    </dgm:pt>
    <dgm:pt modelId="{0DAD1C24-D11F-42D4-9A65-03BB626ABA30}" type="pres">
      <dgm:prSet presAssocID="{5CDCF7F7-0057-4668-ADC8-583D0FF9DA4A}" presName="rootComposite1" presStyleCnt="0"/>
      <dgm:spPr/>
    </dgm:pt>
    <dgm:pt modelId="{BFAEDBB5-FDA6-4371-9366-8315BFCFC6A9}" type="pres">
      <dgm:prSet presAssocID="{5CDCF7F7-0057-4668-ADC8-583D0FF9DA4A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FE18878E-1FA5-47FD-BBDC-FE219E01A155}" type="pres">
      <dgm:prSet presAssocID="{5CDCF7F7-0057-4668-ADC8-583D0FF9DA4A}" presName="rootConnector1" presStyleLbl="node1" presStyleIdx="0" presStyleCnt="0"/>
      <dgm:spPr/>
    </dgm:pt>
    <dgm:pt modelId="{33688242-DF24-400C-96E8-6033BEBAFB8E}" type="pres">
      <dgm:prSet presAssocID="{5CDCF7F7-0057-4668-ADC8-583D0FF9DA4A}" presName="hierChild2" presStyleCnt="0"/>
      <dgm:spPr/>
    </dgm:pt>
    <dgm:pt modelId="{96134642-0B6B-4840-97D4-537561785A4D}" type="pres">
      <dgm:prSet presAssocID="{4E5356AA-A7C4-478E-B091-9B5DE46359D5}" presName="Name37" presStyleLbl="parChTrans1D2" presStyleIdx="0" presStyleCnt="5"/>
      <dgm:spPr/>
    </dgm:pt>
    <dgm:pt modelId="{F0E904B4-0120-4EE8-8822-6A52C32CEA95}" type="pres">
      <dgm:prSet presAssocID="{6166DC5C-A2E2-4415-B966-660DCECC3D28}" presName="hierRoot2" presStyleCnt="0">
        <dgm:presLayoutVars>
          <dgm:hierBranch val="init"/>
        </dgm:presLayoutVars>
      </dgm:prSet>
      <dgm:spPr/>
    </dgm:pt>
    <dgm:pt modelId="{0E85AC9C-9F5D-4121-9EE4-45DDDA887F87}" type="pres">
      <dgm:prSet presAssocID="{6166DC5C-A2E2-4415-B966-660DCECC3D28}" presName="rootComposite" presStyleCnt="0"/>
      <dgm:spPr/>
    </dgm:pt>
    <dgm:pt modelId="{4D6CEDF0-2741-4FC0-8E8B-0E004591FC30}" type="pres">
      <dgm:prSet presAssocID="{6166DC5C-A2E2-4415-B966-660DCECC3D28}" presName="rootText" presStyleLbl="node2" presStyleIdx="0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40A8997-ADD3-4EB4-9814-1C2C3F961A6E}" type="pres">
      <dgm:prSet presAssocID="{6166DC5C-A2E2-4415-B966-660DCECC3D28}" presName="rootConnector" presStyleLbl="node2" presStyleIdx="0" presStyleCnt="3"/>
      <dgm:spPr/>
    </dgm:pt>
    <dgm:pt modelId="{E5409EAD-5CD4-4D66-9CB5-7553E7B9FCCC}" type="pres">
      <dgm:prSet presAssocID="{6166DC5C-A2E2-4415-B966-660DCECC3D28}" presName="hierChild4" presStyleCnt="0"/>
      <dgm:spPr/>
    </dgm:pt>
    <dgm:pt modelId="{FA187FB8-7B74-4F80-A700-346EAAAAB096}" type="pres">
      <dgm:prSet presAssocID="{6166DC5C-A2E2-4415-B966-660DCECC3D28}" presName="hierChild5" presStyleCnt="0"/>
      <dgm:spPr/>
    </dgm:pt>
    <dgm:pt modelId="{32CBABD8-040B-46C4-885D-EE7654ABD4B3}" type="pres">
      <dgm:prSet presAssocID="{99120BFB-45CF-40C0-8FD3-A54AA3903C5E}" presName="Name37" presStyleLbl="parChTrans1D2" presStyleIdx="1" presStyleCnt="5"/>
      <dgm:spPr/>
    </dgm:pt>
    <dgm:pt modelId="{0DE2F003-AE24-4705-9226-884A7554734B}" type="pres">
      <dgm:prSet presAssocID="{A60227B5-FA92-4EDF-B35A-8857758AA2DF}" presName="hierRoot2" presStyleCnt="0">
        <dgm:presLayoutVars>
          <dgm:hierBranch val="init"/>
        </dgm:presLayoutVars>
      </dgm:prSet>
      <dgm:spPr/>
    </dgm:pt>
    <dgm:pt modelId="{8154B3DF-C699-4456-912B-86E2F69882C1}" type="pres">
      <dgm:prSet presAssocID="{A60227B5-FA92-4EDF-B35A-8857758AA2DF}" presName="rootComposite" presStyleCnt="0"/>
      <dgm:spPr/>
    </dgm:pt>
    <dgm:pt modelId="{FF6E049B-31F7-48D5-B651-EC5F896C09E6}" type="pres">
      <dgm:prSet presAssocID="{A60227B5-FA92-4EDF-B35A-8857758AA2DF}" presName="rootText" presStyleLbl="node2" presStyleIdx="1" presStyleCnt="3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13BAA1D8-3F84-4CE7-A05D-9C8C0D135F9C}" type="pres">
      <dgm:prSet presAssocID="{A60227B5-FA92-4EDF-B35A-8857758AA2DF}" presName="rootConnector" presStyleLbl="node2" presStyleIdx="1" presStyleCnt="3"/>
      <dgm:spPr/>
    </dgm:pt>
    <dgm:pt modelId="{01851DA0-F1EB-43F8-9437-29A8B7916472}" type="pres">
      <dgm:prSet presAssocID="{A60227B5-FA92-4EDF-B35A-8857758AA2DF}" presName="hierChild4" presStyleCnt="0"/>
      <dgm:spPr/>
    </dgm:pt>
    <dgm:pt modelId="{E4156298-D840-4EBF-A314-BE92E3A017A7}" type="pres">
      <dgm:prSet presAssocID="{A60227B5-FA92-4EDF-B35A-8857758AA2DF}" presName="hierChild5" presStyleCnt="0"/>
      <dgm:spPr/>
    </dgm:pt>
    <dgm:pt modelId="{BE8EC6FB-F1EC-4DBA-8FFE-55BDBCF1B744}" type="pres">
      <dgm:prSet presAssocID="{26915491-AE96-4E55-8F0E-1CA4C766C1B2}" presName="Name37" presStyleLbl="parChTrans1D2" presStyleIdx="2" presStyleCnt="5"/>
      <dgm:spPr/>
    </dgm:pt>
    <dgm:pt modelId="{02B7C7D7-6122-4B8B-9B0A-67858283C698}" type="pres">
      <dgm:prSet presAssocID="{96722915-6A2B-4C7C-A0E5-D55A0BD8CD7A}" presName="hierRoot2" presStyleCnt="0">
        <dgm:presLayoutVars>
          <dgm:hierBranch val="init"/>
        </dgm:presLayoutVars>
      </dgm:prSet>
      <dgm:spPr/>
    </dgm:pt>
    <dgm:pt modelId="{65B04B21-BBE5-4CD0-BE1B-E486F4651C69}" type="pres">
      <dgm:prSet presAssocID="{96722915-6A2B-4C7C-A0E5-D55A0BD8CD7A}" presName="rootComposite" presStyleCnt="0"/>
      <dgm:spPr/>
    </dgm:pt>
    <dgm:pt modelId="{3629DE23-00DF-4646-81CA-E4D0F6F93AAD}" type="pres">
      <dgm:prSet presAssocID="{96722915-6A2B-4C7C-A0E5-D55A0BD8CD7A}" presName="rootText" presStyleLbl="node2" presStyleIdx="2" presStyleCnt="3">
        <dgm:presLayoutVars>
          <dgm:chPref val="3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ru-RU"/>
        </a:p>
      </dgm:t>
    </dgm:pt>
    <dgm:pt modelId="{716ACBAE-DA86-4FA4-BAF2-D36C759F18C8}" type="pres">
      <dgm:prSet presAssocID="{96722915-6A2B-4C7C-A0E5-D55A0BD8CD7A}" presName="rootConnector" presStyleLbl="node2" presStyleIdx="2" presStyleCnt="3"/>
      <dgm:spPr/>
    </dgm:pt>
    <dgm:pt modelId="{D70DCED0-DCCC-47C5-994F-19DE6C9BA20C}" type="pres">
      <dgm:prSet presAssocID="{96722915-6A2B-4C7C-A0E5-D55A0BD8CD7A}" presName="hierChild4" presStyleCnt="0"/>
      <dgm:spPr/>
    </dgm:pt>
    <dgm:pt modelId="{F4CDFDF5-9448-4054-85BF-78D464259346}" type="pres">
      <dgm:prSet presAssocID="{96722915-6A2B-4C7C-A0E5-D55A0BD8CD7A}" presName="hierChild5" presStyleCnt="0"/>
      <dgm:spPr/>
    </dgm:pt>
    <dgm:pt modelId="{E6EDC2D3-8E55-41A5-A9EA-129CBADA7D8A}" type="pres">
      <dgm:prSet presAssocID="{5CDCF7F7-0057-4668-ADC8-583D0FF9DA4A}" presName="hierChild3" presStyleCnt="0"/>
      <dgm:spPr/>
    </dgm:pt>
    <dgm:pt modelId="{7DCED8CA-78DE-4267-A900-B41C3837F39E}" type="pres">
      <dgm:prSet presAssocID="{D01A8B7D-3CF5-414F-A56B-C0EA7E435E15}" presName="Name111" presStyleLbl="parChTrans1D2" presStyleIdx="3" presStyleCnt="5"/>
      <dgm:spPr/>
    </dgm:pt>
    <dgm:pt modelId="{321E5498-A834-4664-8965-E55AC9BF257C}" type="pres">
      <dgm:prSet presAssocID="{D9EE7F09-77AD-4841-8ABD-D8E8BBD75A04}" presName="hierRoot3" presStyleCnt="0">
        <dgm:presLayoutVars>
          <dgm:hierBranch val="init"/>
        </dgm:presLayoutVars>
      </dgm:prSet>
      <dgm:spPr/>
    </dgm:pt>
    <dgm:pt modelId="{446C4C89-F1B6-4555-9D07-452B57D73E11}" type="pres">
      <dgm:prSet presAssocID="{D9EE7F09-77AD-4841-8ABD-D8E8BBD75A04}" presName="rootComposite3" presStyleCnt="0"/>
      <dgm:spPr/>
    </dgm:pt>
    <dgm:pt modelId="{820A74BB-1F61-44A3-9E22-768955109F4B}" type="pres">
      <dgm:prSet presAssocID="{D9EE7F09-77AD-4841-8ABD-D8E8BBD75A04}" presName="rootText3" presStyleLbl="asst1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993E46C1-554D-43D7-A7B4-BC4916FF6356}" type="pres">
      <dgm:prSet presAssocID="{D9EE7F09-77AD-4841-8ABD-D8E8BBD75A04}" presName="rootConnector3" presStyleLbl="asst1" presStyleIdx="0" presStyleCnt="2"/>
      <dgm:spPr/>
    </dgm:pt>
    <dgm:pt modelId="{92B4A5E4-60E6-4F14-ACBE-D3D684E86354}" type="pres">
      <dgm:prSet presAssocID="{D9EE7F09-77AD-4841-8ABD-D8E8BBD75A04}" presName="hierChild6" presStyleCnt="0"/>
      <dgm:spPr/>
    </dgm:pt>
    <dgm:pt modelId="{C5B51992-23B6-4C91-9EAE-A50A5E04DD81}" type="pres">
      <dgm:prSet presAssocID="{D9EE7F09-77AD-4841-8ABD-D8E8BBD75A04}" presName="hierChild7" presStyleCnt="0"/>
      <dgm:spPr/>
    </dgm:pt>
    <dgm:pt modelId="{91D41AFA-4D6E-4522-8CDB-871DB6DF5F94}" type="pres">
      <dgm:prSet presAssocID="{879ED5B7-541E-4C29-AC23-3D8EF0794820}" presName="Name111" presStyleLbl="parChTrans1D2" presStyleIdx="4" presStyleCnt="5"/>
      <dgm:spPr/>
    </dgm:pt>
    <dgm:pt modelId="{C280BAE4-F7A8-4C3F-941D-58733ED63724}" type="pres">
      <dgm:prSet presAssocID="{7F2CBA6A-79D2-4CAE-9019-B0E47D76C1D0}" presName="hierRoot3" presStyleCnt="0">
        <dgm:presLayoutVars>
          <dgm:hierBranch val="init"/>
        </dgm:presLayoutVars>
      </dgm:prSet>
      <dgm:spPr/>
    </dgm:pt>
    <dgm:pt modelId="{EB4A3643-F4DB-4020-A3D3-33604B101A2C}" type="pres">
      <dgm:prSet presAssocID="{7F2CBA6A-79D2-4CAE-9019-B0E47D76C1D0}" presName="rootComposite3" presStyleCnt="0"/>
      <dgm:spPr/>
    </dgm:pt>
    <dgm:pt modelId="{74BB7FDB-32C4-48CB-8762-D277DAB3F282}" type="pres">
      <dgm:prSet presAssocID="{7F2CBA6A-79D2-4CAE-9019-B0E47D76C1D0}" presName="rootText3" presStyleLbl="asst1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E163FA33-22D5-4EEF-8C12-1DCFF50A3D50}" type="pres">
      <dgm:prSet presAssocID="{7F2CBA6A-79D2-4CAE-9019-B0E47D76C1D0}" presName="rootConnector3" presStyleLbl="asst1" presStyleIdx="1" presStyleCnt="2"/>
      <dgm:spPr/>
    </dgm:pt>
    <dgm:pt modelId="{B40D640C-F4BA-4792-8D3C-3B40D10AE741}" type="pres">
      <dgm:prSet presAssocID="{7F2CBA6A-79D2-4CAE-9019-B0E47D76C1D0}" presName="hierChild6" presStyleCnt="0"/>
      <dgm:spPr/>
    </dgm:pt>
    <dgm:pt modelId="{C102F877-6866-45D2-9AB3-E6BD5E347FDE}" type="pres">
      <dgm:prSet presAssocID="{7F2CBA6A-79D2-4CAE-9019-B0E47D76C1D0}" presName="hierChild7" presStyleCnt="0"/>
      <dgm:spPr/>
    </dgm:pt>
  </dgm:ptLst>
  <dgm:cxnLst>
    <dgm:cxn modelId="{559E0950-A79A-41C0-865F-21C69848F4E5}" type="presOf" srcId="{6166DC5C-A2E2-4415-B966-660DCECC3D28}" destId="{4D6CEDF0-2741-4FC0-8E8B-0E004591FC30}" srcOrd="0" destOrd="0" presId="urn:microsoft.com/office/officeart/2005/8/layout/orgChart1"/>
    <dgm:cxn modelId="{F309E422-E5A0-4B49-B218-567FA3615C74}" type="presOf" srcId="{D9EE7F09-77AD-4841-8ABD-D8E8BBD75A04}" destId="{820A74BB-1F61-44A3-9E22-768955109F4B}" srcOrd="0" destOrd="0" presId="urn:microsoft.com/office/officeart/2005/8/layout/orgChart1"/>
    <dgm:cxn modelId="{A0984FAA-7616-41A8-A05B-0F2FAF14FF85}" type="presOf" srcId="{D9EE7F09-77AD-4841-8ABD-D8E8BBD75A04}" destId="{993E46C1-554D-43D7-A7B4-BC4916FF6356}" srcOrd="1" destOrd="0" presId="urn:microsoft.com/office/officeart/2005/8/layout/orgChart1"/>
    <dgm:cxn modelId="{AC75A1C2-3416-4D9B-911A-465D61C035B1}" type="presOf" srcId="{4E5356AA-A7C4-478E-B091-9B5DE46359D5}" destId="{96134642-0B6B-4840-97D4-537561785A4D}" srcOrd="0" destOrd="0" presId="urn:microsoft.com/office/officeart/2005/8/layout/orgChart1"/>
    <dgm:cxn modelId="{1F911AAA-2915-4218-B8CB-E858F542E40A}" srcId="{5CDCF7F7-0057-4668-ADC8-583D0FF9DA4A}" destId="{96722915-6A2B-4C7C-A0E5-D55A0BD8CD7A}" srcOrd="4" destOrd="0" parTransId="{26915491-AE96-4E55-8F0E-1CA4C766C1B2}" sibTransId="{29658D2A-DB90-4EE5-9E83-AFBBE5C05971}"/>
    <dgm:cxn modelId="{1E15520B-0E29-4A29-98E8-E041DA9F3725}" type="presOf" srcId="{96722915-6A2B-4C7C-A0E5-D55A0BD8CD7A}" destId="{3629DE23-00DF-4646-81CA-E4D0F6F93AAD}" srcOrd="0" destOrd="0" presId="urn:microsoft.com/office/officeart/2005/8/layout/orgChart1"/>
    <dgm:cxn modelId="{9E206BBD-BCF5-4AAC-8F78-42B057324B52}" type="presOf" srcId="{26915491-AE96-4E55-8F0E-1CA4C766C1B2}" destId="{BE8EC6FB-F1EC-4DBA-8FFE-55BDBCF1B744}" srcOrd="0" destOrd="0" presId="urn:microsoft.com/office/officeart/2005/8/layout/orgChart1"/>
    <dgm:cxn modelId="{DF524B9F-5A30-47D6-BCF3-88F734591914}" type="presOf" srcId="{879ED5B7-541E-4C29-AC23-3D8EF0794820}" destId="{91D41AFA-4D6E-4522-8CDB-871DB6DF5F94}" srcOrd="0" destOrd="0" presId="urn:microsoft.com/office/officeart/2005/8/layout/orgChart1"/>
    <dgm:cxn modelId="{50017644-3F20-4475-8398-413E7E234B9B}" type="presOf" srcId="{7F2CBA6A-79D2-4CAE-9019-B0E47D76C1D0}" destId="{74BB7FDB-32C4-48CB-8762-D277DAB3F282}" srcOrd="0" destOrd="0" presId="urn:microsoft.com/office/officeart/2005/8/layout/orgChart1"/>
    <dgm:cxn modelId="{CCA34697-945B-4263-9276-8339E0F195C9}" type="presOf" srcId="{A60227B5-FA92-4EDF-B35A-8857758AA2DF}" destId="{FF6E049B-31F7-48D5-B651-EC5F896C09E6}" srcOrd="0" destOrd="0" presId="urn:microsoft.com/office/officeart/2005/8/layout/orgChart1"/>
    <dgm:cxn modelId="{26C169E1-87E9-4B44-99F0-63FD83B7077B}" type="presOf" srcId="{99120BFB-45CF-40C0-8FD3-A54AA3903C5E}" destId="{32CBABD8-040B-46C4-885D-EE7654ABD4B3}" srcOrd="0" destOrd="0" presId="urn:microsoft.com/office/officeart/2005/8/layout/orgChart1"/>
    <dgm:cxn modelId="{109BD271-293A-42F9-9646-9DA47AE02ADE}" type="presOf" srcId="{5CDCF7F7-0057-4668-ADC8-583D0FF9DA4A}" destId="{FE18878E-1FA5-47FD-BBDC-FE219E01A155}" srcOrd="1" destOrd="0" presId="urn:microsoft.com/office/officeart/2005/8/layout/orgChart1"/>
    <dgm:cxn modelId="{19E42000-9FF5-4E75-9D50-E505B8BA80B3}" srcId="{5CDCF7F7-0057-4668-ADC8-583D0FF9DA4A}" destId="{7F2CBA6A-79D2-4CAE-9019-B0E47D76C1D0}" srcOrd="1" destOrd="0" parTransId="{879ED5B7-541E-4C29-AC23-3D8EF0794820}" sibTransId="{23EB7A11-0216-47E7-A610-334476B42A9B}"/>
    <dgm:cxn modelId="{8BD526EE-BABF-4DD8-9E80-A5EEC6241CFF}" srcId="{5CDCF7F7-0057-4668-ADC8-583D0FF9DA4A}" destId="{A60227B5-FA92-4EDF-B35A-8857758AA2DF}" srcOrd="3" destOrd="0" parTransId="{99120BFB-45CF-40C0-8FD3-A54AA3903C5E}" sibTransId="{29B8DC1C-21E4-496A-9225-6759A6E80E4A}"/>
    <dgm:cxn modelId="{D802027E-B4DA-48BF-A908-DA06148C210A}" type="presOf" srcId="{6166DC5C-A2E2-4415-B966-660DCECC3D28}" destId="{D40A8997-ADD3-4EB4-9814-1C2C3F961A6E}" srcOrd="1" destOrd="0" presId="urn:microsoft.com/office/officeart/2005/8/layout/orgChart1"/>
    <dgm:cxn modelId="{DFE5BDD7-ED4A-4953-A983-D3A857F8370C}" srcId="{5CDCF7F7-0057-4668-ADC8-583D0FF9DA4A}" destId="{D9EE7F09-77AD-4841-8ABD-D8E8BBD75A04}" srcOrd="0" destOrd="0" parTransId="{D01A8B7D-3CF5-414F-A56B-C0EA7E435E15}" sibTransId="{2FFF7AE7-8645-4374-A9A8-2F60AB3A8913}"/>
    <dgm:cxn modelId="{909260E4-F54B-4422-AA38-788E0B5A0D19}" srcId="{0270AECF-CE02-4B77-AAE3-C2C9895B5D88}" destId="{5CDCF7F7-0057-4668-ADC8-583D0FF9DA4A}" srcOrd="0" destOrd="0" parTransId="{9AB5BA5F-1A85-47F1-A4A1-9BA7DAED5C91}" sibTransId="{38F0F8FB-D9F5-45FC-A56F-91FF52AE5052}"/>
    <dgm:cxn modelId="{2E38AA06-3961-4BF3-A175-1498DA0DC5A5}" srcId="{5CDCF7F7-0057-4668-ADC8-583D0FF9DA4A}" destId="{6166DC5C-A2E2-4415-B966-660DCECC3D28}" srcOrd="2" destOrd="0" parTransId="{4E5356AA-A7C4-478E-B091-9B5DE46359D5}" sibTransId="{183938DA-D360-4242-B734-73C0BBA33C4C}"/>
    <dgm:cxn modelId="{57AABA57-B237-4638-AF2F-2BD87B9B8F52}" type="presOf" srcId="{0270AECF-CE02-4B77-AAE3-C2C9895B5D88}" destId="{EAC62724-A423-4866-BBF9-53A83F52C22F}" srcOrd="0" destOrd="0" presId="urn:microsoft.com/office/officeart/2005/8/layout/orgChart1"/>
    <dgm:cxn modelId="{FB73072F-A92F-4C11-8B40-C87388685F74}" type="presOf" srcId="{A60227B5-FA92-4EDF-B35A-8857758AA2DF}" destId="{13BAA1D8-3F84-4CE7-A05D-9C8C0D135F9C}" srcOrd="1" destOrd="0" presId="urn:microsoft.com/office/officeart/2005/8/layout/orgChart1"/>
    <dgm:cxn modelId="{48400555-BB5A-4B9E-8695-F5E2B9853F62}" type="presOf" srcId="{D01A8B7D-3CF5-414F-A56B-C0EA7E435E15}" destId="{7DCED8CA-78DE-4267-A900-B41C3837F39E}" srcOrd="0" destOrd="0" presId="urn:microsoft.com/office/officeart/2005/8/layout/orgChart1"/>
    <dgm:cxn modelId="{2699E217-4D07-4EB6-B17B-CC90823A1E1A}" type="presOf" srcId="{5CDCF7F7-0057-4668-ADC8-583D0FF9DA4A}" destId="{BFAEDBB5-FDA6-4371-9366-8315BFCFC6A9}" srcOrd="0" destOrd="0" presId="urn:microsoft.com/office/officeart/2005/8/layout/orgChart1"/>
    <dgm:cxn modelId="{5FC0D08D-9DF0-44B0-9C8F-0B5116AFC18C}" type="presOf" srcId="{7F2CBA6A-79D2-4CAE-9019-B0E47D76C1D0}" destId="{E163FA33-22D5-4EEF-8C12-1DCFF50A3D50}" srcOrd="1" destOrd="0" presId="urn:microsoft.com/office/officeart/2005/8/layout/orgChart1"/>
    <dgm:cxn modelId="{9C970D4D-45CA-4FFF-869F-0424845450F1}" type="presOf" srcId="{96722915-6A2B-4C7C-A0E5-D55A0BD8CD7A}" destId="{716ACBAE-DA86-4FA4-BAF2-D36C759F18C8}" srcOrd="1" destOrd="0" presId="urn:microsoft.com/office/officeart/2005/8/layout/orgChart1"/>
    <dgm:cxn modelId="{FB14C1FD-217C-4755-98FA-36198702707E}" type="presParOf" srcId="{EAC62724-A423-4866-BBF9-53A83F52C22F}" destId="{6EC756C1-DF80-41E9-89B8-B3109C098A42}" srcOrd="0" destOrd="0" presId="urn:microsoft.com/office/officeart/2005/8/layout/orgChart1"/>
    <dgm:cxn modelId="{C100D0FB-04BD-4433-BF26-5F18E6653C45}" type="presParOf" srcId="{6EC756C1-DF80-41E9-89B8-B3109C098A42}" destId="{0DAD1C24-D11F-42D4-9A65-03BB626ABA30}" srcOrd="0" destOrd="0" presId="urn:microsoft.com/office/officeart/2005/8/layout/orgChart1"/>
    <dgm:cxn modelId="{7C234E81-5B01-4ED4-924A-2877421BC395}" type="presParOf" srcId="{0DAD1C24-D11F-42D4-9A65-03BB626ABA30}" destId="{BFAEDBB5-FDA6-4371-9366-8315BFCFC6A9}" srcOrd="0" destOrd="0" presId="urn:microsoft.com/office/officeart/2005/8/layout/orgChart1"/>
    <dgm:cxn modelId="{8E7D2634-3CCB-4120-97A6-A867BD565D64}" type="presParOf" srcId="{0DAD1C24-D11F-42D4-9A65-03BB626ABA30}" destId="{FE18878E-1FA5-47FD-BBDC-FE219E01A155}" srcOrd="1" destOrd="0" presId="urn:microsoft.com/office/officeart/2005/8/layout/orgChart1"/>
    <dgm:cxn modelId="{D948F691-1334-4AC6-87AC-7EFA10D0B7E6}" type="presParOf" srcId="{6EC756C1-DF80-41E9-89B8-B3109C098A42}" destId="{33688242-DF24-400C-96E8-6033BEBAFB8E}" srcOrd="1" destOrd="0" presId="urn:microsoft.com/office/officeart/2005/8/layout/orgChart1"/>
    <dgm:cxn modelId="{C245FA53-F760-4F22-9A49-DBE53ABD43A7}" type="presParOf" srcId="{33688242-DF24-400C-96E8-6033BEBAFB8E}" destId="{96134642-0B6B-4840-97D4-537561785A4D}" srcOrd="0" destOrd="0" presId="urn:microsoft.com/office/officeart/2005/8/layout/orgChart1"/>
    <dgm:cxn modelId="{1877E0EB-7AE4-4D47-A9B4-D3694DDCD57C}" type="presParOf" srcId="{33688242-DF24-400C-96E8-6033BEBAFB8E}" destId="{F0E904B4-0120-4EE8-8822-6A52C32CEA95}" srcOrd="1" destOrd="0" presId="urn:microsoft.com/office/officeart/2005/8/layout/orgChart1"/>
    <dgm:cxn modelId="{B80F97BA-BA95-46F7-A308-DEBEF7A03319}" type="presParOf" srcId="{F0E904B4-0120-4EE8-8822-6A52C32CEA95}" destId="{0E85AC9C-9F5D-4121-9EE4-45DDDA887F87}" srcOrd="0" destOrd="0" presId="urn:microsoft.com/office/officeart/2005/8/layout/orgChart1"/>
    <dgm:cxn modelId="{3BFE987D-C7D0-4525-B087-C3CC2A8906D4}" type="presParOf" srcId="{0E85AC9C-9F5D-4121-9EE4-45DDDA887F87}" destId="{4D6CEDF0-2741-4FC0-8E8B-0E004591FC30}" srcOrd="0" destOrd="0" presId="urn:microsoft.com/office/officeart/2005/8/layout/orgChart1"/>
    <dgm:cxn modelId="{6A102806-552A-4AA8-9380-20D33C0CB794}" type="presParOf" srcId="{0E85AC9C-9F5D-4121-9EE4-45DDDA887F87}" destId="{D40A8997-ADD3-4EB4-9814-1C2C3F961A6E}" srcOrd="1" destOrd="0" presId="urn:microsoft.com/office/officeart/2005/8/layout/orgChart1"/>
    <dgm:cxn modelId="{968B03DC-0869-4C28-9C65-2677A014A1B6}" type="presParOf" srcId="{F0E904B4-0120-4EE8-8822-6A52C32CEA95}" destId="{E5409EAD-5CD4-4D66-9CB5-7553E7B9FCCC}" srcOrd="1" destOrd="0" presId="urn:microsoft.com/office/officeart/2005/8/layout/orgChart1"/>
    <dgm:cxn modelId="{57D507CA-3847-4B5A-BF75-033BFEE82F15}" type="presParOf" srcId="{F0E904B4-0120-4EE8-8822-6A52C32CEA95}" destId="{FA187FB8-7B74-4F80-A700-346EAAAAB096}" srcOrd="2" destOrd="0" presId="urn:microsoft.com/office/officeart/2005/8/layout/orgChart1"/>
    <dgm:cxn modelId="{E6D29552-5D96-4E0A-91E3-2C8885A532BD}" type="presParOf" srcId="{33688242-DF24-400C-96E8-6033BEBAFB8E}" destId="{32CBABD8-040B-46C4-885D-EE7654ABD4B3}" srcOrd="2" destOrd="0" presId="urn:microsoft.com/office/officeart/2005/8/layout/orgChart1"/>
    <dgm:cxn modelId="{5A7EEC42-2BB9-48F9-BA8C-1A62800F8A64}" type="presParOf" srcId="{33688242-DF24-400C-96E8-6033BEBAFB8E}" destId="{0DE2F003-AE24-4705-9226-884A7554734B}" srcOrd="3" destOrd="0" presId="urn:microsoft.com/office/officeart/2005/8/layout/orgChart1"/>
    <dgm:cxn modelId="{F33CB5E7-ED7F-4A71-A50B-A324FF0F3403}" type="presParOf" srcId="{0DE2F003-AE24-4705-9226-884A7554734B}" destId="{8154B3DF-C699-4456-912B-86E2F69882C1}" srcOrd="0" destOrd="0" presId="urn:microsoft.com/office/officeart/2005/8/layout/orgChart1"/>
    <dgm:cxn modelId="{103F9D9C-E659-434C-ABD0-F1EB6E8B412E}" type="presParOf" srcId="{8154B3DF-C699-4456-912B-86E2F69882C1}" destId="{FF6E049B-31F7-48D5-B651-EC5F896C09E6}" srcOrd="0" destOrd="0" presId="urn:microsoft.com/office/officeart/2005/8/layout/orgChart1"/>
    <dgm:cxn modelId="{DE09678F-486C-48FA-902E-5FFB9C1F3C80}" type="presParOf" srcId="{8154B3DF-C699-4456-912B-86E2F69882C1}" destId="{13BAA1D8-3F84-4CE7-A05D-9C8C0D135F9C}" srcOrd="1" destOrd="0" presId="urn:microsoft.com/office/officeart/2005/8/layout/orgChart1"/>
    <dgm:cxn modelId="{A22B0340-5C8E-4A83-9A33-C041A67A8078}" type="presParOf" srcId="{0DE2F003-AE24-4705-9226-884A7554734B}" destId="{01851DA0-F1EB-43F8-9437-29A8B7916472}" srcOrd="1" destOrd="0" presId="urn:microsoft.com/office/officeart/2005/8/layout/orgChart1"/>
    <dgm:cxn modelId="{618C5A0B-8265-49C7-A583-36EF232C5C10}" type="presParOf" srcId="{0DE2F003-AE24-4705-9226-884A7554734B}" destId="{E4156298-D840-4EBF-A314-BE92E3A017A7}" srcOrd="2" destOrd="0" presId="urn:microsoft.com/office/officeart/2005/8/layout/orgChart1"/>
    <dgm:cxn modelId="{1A2137DD-5CDE-4AB4-997D-4499B0FF280E}" type="presParOf" srcId="{33688242-DF24-400C-96E8-6033BEBAFB8E}" destId="{BE8EC6FB-F1EC-4DBA-8FFE-55BDBCF1B744}" srcOrd="4" destOrd="0" presId="urn:microsoft.com/office/officeart/2005/8/layout/orgChart1"/>
    <dgm:cxn modelId="{27F166DC-8769-402F-9DF1-0A1FB9C4A5D6}" type="presParOf" srcId="{33688242-DF24-400C-96E8-6033BEBAFB8E}" destId="{02B7C7D7-6122-4B8B-9B0A-67858283C698}" srcOrd="5" destOrd="0" presId="urn:microsoft.com/office/officeart/2005/8/layout/orgChart1"/>
    <dgm:cxn modelId="{11441F6F-FDE0-4C0B-8E2D-1C10DD23E5CA}" type="presParOf" srcId="{02B7C7D7-6122-4B8B-9B0A-67858283C698}" destId="{65B04B21-BBE5-4CD0-BE1B-E486F4651C69}" srcOrd="0" destOrd="0" presId="urn:microsoft.com/office/officeart/2005/8/layout/orgChart1"/>
    <dgm:cxn modelId="{EE538731-2138-4A02-BFA3-C4F9F5794BB0}" type="presParOf" srcId="{65B04B21-BBE5-4CD0-BE1B-E486F4651C69}" destId="{3629DE23-00DF-4646-81CA-E4D0F6F93AAD}" srcOrd="0" destOrd="0" presId="urn:microsoft.com/office/officeart/2005/8/layout/orgChart1"/>
    <dgm:cxn modelId="{32DA53A7-E917-4306-92D5-A19C11B82153}" type="presParOf" srcId="{65B04B21-BBE5-4CD0-BE1B-E486F4651C69}" destId="{716ACBAE-DA86-4FA4-BAF2-D36C759F18C8}" srcOrd="1" destOrd="0" presId="urn:microsoft.com/office/officeart/2005/8/layout/orgChart1"/>
    <dgm:cxn modelId="{A1C309B8-CF1F-4E3A-BECC-FE5322957535}" type="presParOf" srcId="{02B7C7D7-6122-4B8B-9B0A-67858283C698}" destId="{D70DCED0-DCCC-47C5-994F-19DE6C9BA20C}" srcOrd="1" destOrd="0" presId="urn:microsoft.com/office/officeart/2005/8/layout/orgChart1"/>
    <dgm:cxn modelId="{0D097E0A-C222-45D7-BC44-B8DB796372E1}" type="presParOf" srcId="{02B7C7D7-6122-4B8B-9B0A-67858283C698}" destId="{F4CDFDF5-9448-4054-85BF-78D464259346}" srcOrd="2" destOrd="0" presId="urn:microsoft.com/office/officeart/2005/8/layout/orgChart1"/>
    <dgm:cxn modelId="{04617F40-6352-4F67-80A2-67E6BF044C88}" type="presParOf" srcId="{6EC756C1-DF80-41E9-89B8-B3109C098A42}" destId="{E6EDC2D3-8E55-41A5-A9EA-129CBADA7D8A}" srcOrd="2" destOrd="0" presId="urn:microsoft.com/office/officeart/2005/8/layout/orgChart1"/>
    <dgm:cxn modelId="{DD447437-0000-43F4-B1E2-7D76ABEF4F99}" type="presParOf" srcId="{E6EDC2D3-8E55-41A5-A9EA-129CBADA7D8A}" destId="{7DCED8CA-78DE-4267-A900-B41C3837F39E}" srcOrd="0" destOrd="0" presId="urn:microsoft.com/office/officeart/2005/8/layout/orgChart1"/>
    <dgm:cxn modelId="{88B3DD9A-1A3C-46F0-9AD0-81A921706FEE}" type="presParOf" srcId="{E6EDC2D3-8E55-41A5-A9EA-129CBADA7D8A}" destId="{321E5498-A834-4664-8965-E55AC9BF257C}" srcOrd="1" destOrd="0" presId="urn:microsoft.com/office/officeart/2005/8/layout/orgChart1"/>
    <dgm:cxn modelId="{8813EC04-3463-4F69-8BA4-AC297D431FC5}" type="presParOf" srcId="{321E5498-A834-4664-8965-E55AC9BF257C}" destId="{446C4C89-F1B6-4555-9D07-452B57D73E11}" srcOrd="0" destOrd="0" presId="urn:microsoft.com/office/officeart/2005/8/layout/orgChart1"/>
    <dgm:cxn modelId="{A4B5ECE2-DA02-42F6-B455-25AC61558152}" type="presParOf" srcId="{446C4C89-F1B6-4555-9D07-452B57D73E11}" destId="{820A74BB-1F61-44A3-9E22-768955109F4B}" srcOrd="0" destOrd="0" presId="urn:microsoft.com/office/officeart/2005/8/layout/orgChart1"/>
    <dgm:cxn modelId="{010BD884-B48C-4BEC-B66F-8CC0EB69B38C}" type="presParOf" srcId="{446C4C89-F1B6-4555-9D07-452B57D73E11}" destId="{993E46C1-554D-43D7-A7B4-BC4916FF6356}" srcOrd="1" destOrd="0" presId="urn:microsoft.com/office/officeart/2005/8/layout/orgChart1"/>
    <dgm:cxn modelId="{DCA92A75-78C0-4421-A667-25F8141CA090}" type="presParOf" srcId="{321E5498-A834-4664-8965-E55AC9BF257C}" destId="{92B4A5E4-60E6-4F14-ACBE-D3D684E86354}" srcOrd="1" destOrd="0" presId="urn:microsoft.com/office/officeart/2005/8/layout/orgChart1"/>
    <dgm:cxn modelId="{74A346D8-DB8F-4883-9B62-DA530C439EED}" type="presParOf" srcId="{321E5498-A834-4664-8965-E55AC9BF257C}" destId="{C5B51992-23B6-4C91-9EAE-A50A5E04DD81}" srcOrd="2" destOrd="0" presId="urn:microsoft.com/office/officeart/2005/8/layout/orgChart1"/>
    <dgm:cxn modelId="{38825CF3-8505-4CFF-BAE7-121BB599889A}" type="presParOf" srcId="{E6EDC2D3-8E55-41A5-A9EA-129CBADA7D8A}" destId="{91D41AFA-4D6E-4522-8CDB-871DB6DF5F94}" srcOrd="2" destOrd="0" presId="urn:microsoft.com/office/officeart/2005/8/layout/orgChart1"/>
    <dgm:cxn modelId="{7D7EB057-4781-4A7B-A862-EB702ADCDF44}" type="presParOf" srcId="{E6EDC2D3-8E55-41A5-A9EA-129CBADA7D8A}" destId="{C280BAE4-F7A8-4C3F-941D-58733ED63724}" srcOrd="3" destOrd="0" presId="urn:microsoft.com/office/officeart/2005/8/layout/orgChart1"/>
    <dgm:cxn modelId="{F820CD38-81BA-45C8-9E85-895B1E949139}" type="presParOf" srcId="{C280BAE4-F7A8-4C3F-941D-58733ED63724}" destId="{EB4A3643-F4DB-4020-A3D3-33604B101A2C}" srcOrd="0" destOrd="0" presId="urn:microsoft.com/office/officeart/2005/8/layout/orgChart1"/>
    <dgm:cxn modelId="{73B34251-3CD4-46A0-AB62-CB9DEC870339}" type="presParOf" srcId="{EB4A3643-F4DB-4020-A3D3-33604B101A2C}" destId="{74BB7FDB-32C4-48CB-8762-D277DAB3F282}" srcOrd="0" destOrd="0" presId="urn:microsoft.com/office/officeart/2005/8/layout/orgChart1"/>
    <dgm:cxn modelId="{0ACFAF6B-39ED-4557-A326-A308EE11E978}" type="presParOf" srcId="{EB4A3643-F4DB-4020-A3D3-33604B101A2C}" destId="{E163FA33-22D5-4EEF-8C12-1DCFF50A3D50}" srcOrd="1" destOrd="0" presId="urn:microsoft.com/office/officeart/2005/8/layout/orgChart1"/>
    <dgm:cxn modelId="{9143555D-AF69-473E-8303-DFC7960EE7F8}" type="presParOf" srcId="{C280BAE4-F7A8-4C3F-941D-58733ED63724}" destId="{B40D640C-F4BA-4792-8D3C-3B40D10AE741}" srcOrd="1" destOrd="0" presId="urn:microsoft.com/office/officeart/2005/8/layout/orgChart1"/>
    <dgm:cxn modelId="{D0DCADFA-E327-4010-8E40-E400E3C79C30}" type="presParOf" srcId="{C280BAE4-F7A8-4C3F-941D-58733ED63724}" destId="{C102F877-6866-45D2-9AB3-E6BD5E347F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C22D5E-C374-4095-B58A-726FCEC82CA2}">
      <dsp:nvSpPr>
        <dsp:cNvPr id="0" name=""/>
        <dsp:cNvSpPr/>
      </dsp:nvSpPr>
      <dsp:spPr>
        <a:xfrm>
          <a:off x="413890" y="1087634"/>
          <a:ext cx="3215312" cy="1929187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Школьные</a:t>
          </a:r>
          <a:r>
            <a:rPr lang="ru-RU" sz="2400" kern="1200" dirty="0" smtClean="0">
              <a:solidFill>
                <a:schemeClr val="tx1"/>
              </a:solidFill>
              <a:latin typeface="Arial cyr" panose="020B0604020202020204" pitchFamily="34" charset="0"/>
              <a:cs typeface="Arial cyr" panose="020B0604020202020204" pitchFamily="34" charset="0"/>
            </a:rPr>
            <a:t> </a:t>
          </a: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сотрудники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13890" y="1087634"/>
        <a:ext cx="3215312" cy="1929187"/>
      </dsp:txXfrm>
    </dsp:sp>
    <dsp:sp modelId="{2619265F-AB1A-4E9A-BB3C-AA745775EFDD}">
      <dsp:nvSpPr>
        <dsp:cNvPr id="0" name=""/>
        <dsp:cNvSpPr/>
      </dsp:nvSpPr>
      <dsp:spPr>
        <a:xfrm>
          <a:off x="4435692" y="1087634"/>
          <a:ext cx="3215312" cy="1929187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  <a:latin typeface="Arial cyr" panose="020B0604020202020204" pitchFamily="34" charset="0"/>
              <a:cs typeface="Arial cyr" panose="020B0604020202020204" pitchFamily="34" charset="0"/>
            </a:rPr>
            <a:t>Организаторы ГИА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435692" y="1087634"/>
        <a:ext cx="3215312" cy="19291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D41AFA-4D6E-4522-8CDB-871DB6DF5F94}">
      <dsp:nvSpPr>
        <dsp:cNvPr id="0" name=""/>
        <dsp:cNvSpPr/>
      </dsp:nvSpPr>
      <dsp:spPr>
        <a:xfrm>
          <a:off x="4114799" y="1249936"/>
          <a:ext cx="252629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252629" y="1106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ED8CA-78DE-4267-A900-B41C3837F39E}">
      <dsp:nvSpPr>
        <dsp:cNvPr id="0" name=""/>
        <dsp:cNvSpPr/>
      </dsp:nvSpPr>
      <dsp:spPr>
        <a:xfrm>
          <a:off x="3862170" y="1249936"/>
          <a:ext cx="252629" cy="1106756"/>
        </a:xfrm>
        <a:custGeom>
          <a:avLst/>
          <a:gdLst/>
          <a:ahLst/>
          <a:cxnLst/>
          <a:rect l="0" t="0" r="0" b="0"/>
          <a:pathLst>
            <a:path>
              <a:moveTo>
                <a:pt x="252629" y="0"/>
              </a:moveTo>
              <a:lnTo>
                <a:pt x="252629" y="1106756"/>
              </a:lnTo>
              <a:lnTo>
                <a:pt x="0" y="1106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EC6FB-F1EC-4DBA-8FFE-55BDBCF1B744}">
      <dsp:nvSpPr>
        <dsp:cNvPr id="0" name=""/>
        <dsp:cNvSpPr/>
      </dsp:nvSpPr>
      <dsp:spPr>
        <a:xfrm>
          <a:off x="4114799" y="1249936"/>
          <a:ext cx="2911251" cy="221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884"/>
              </a:lnTo>
              <a:lnTo>
                <a:pt x="2911251" y="1960884"/>
              </a:lnTo>
              <a:lnTo>
                <a:pt x="2911251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ABD8-040B-46C4-885D-EE7654ABD4B3}">
      <dsp:nvSpPr>
        <dsp:cNvPr id="0" name=""/>
        <dsp:cNvSpPr/>
      </dsp:nvSpPr>
      <dsp:spPr>
        <a:xfrm>
          <a:off x="4069079" y="1249936"/>
          <a:ext cx="91440" cy="2213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34642-0B6B-4840-97D4-537561785A4D}">
      <dsp:nvSpPr>
        <dsp:cNvPr id="0" name=""/>
        <dsp:cNvSpPr/>
      </dsp:nvSpPr>
      <dsp:spPr>
        <a:xfrm>
          <a:off x="1203548" y="1249936"/>
          <a:ext cx="2911251" cy="2213513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1960884"/>
              </a:lnTo>
              <a:lnTo>
                <a:pt x="0" y="1960884"/>
              </a:lnTo>
              <a:lnTo>
                <a:pt x="0" y="221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EDBB5-FDA6-4371-9366-8315BFCFC6A9}">
      <dsp:nvSpPr>
        <dsp:cNvPr id="0" name=""/>
        <dsp:cNvSpPr/>
      </dsp:nvSpPr>
      <dsp:spPr>
        <a:xfrm>
          <a:off x="2911803" y="46940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Приложение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11803" y="46940"/>
        <a:ext cx="2405992" cy="1202996"/>
      </dsp:txXfrm>
    </dsp:sp>
    <dsp:sp modelId="{4D6CEDF0-2741-4FC0-8E8B-0E004591FC30}">
      <dsp:nvSpPr>
        <dsp:cNvPr id="0" name=""/>
        <dsp:cNvSpPr/>
      </dsp:nvSpPr>
      <dsp:spPr>
        <a:xfrm>
          <a:off x="552" y="3463450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Генерация отчёта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52" y="3463450"/>
        <a:ext cx="2405992" cy="1202996"/>
      </dsp:txXfrm>
    </dsp:sp>
    <dsp:sp modelId="{FF6E049B-31F7-48D5-B651-EC5F896C09E6}">
      <dsp:nvSpPr>
        <dsp:cNvPr id="0" name=""/>
        <dsp:cNvSpPr/>
      </dsp:nvSpPr>
      <dsp:spPr>
        <a:xfrm>
          <a:off x="2911803" y="3463450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Сохранение таблицы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11803" y="3463450"/>
        <a:ext cx="2405992" cy="1202996"/>
      </dsp:txXfrm>
    </dsp:sp>
    <dsp:sp modelId="{3629DE23-00DF-4646-81CA-E4D0F6F93AAD}">
      <dsp:nvSpPr>
        <dsp:cNvPr id="0" name=""/>
        <dsp:cNvSpPr/>
      </dsp:nvSpPr>
      <dsp:spPr>
        <a:xfrm>
          <a:off x="5823054" y="3463450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Другое</a:t>
          </a:r>
        </a:p>
      </dsp:txBody>
      <dsp:txXfrm>
        <a:off x="5823054" y="3463450"/>
        <a:ext cx="2405992" cy="1202996"/>
      </dsp:txXfrm>
    </dsp:sp>
    <dsp:sp modelId="{820A74BB-1F61-44A3-9E22-768955109F4B}">
      <dsp:nvSpPr>
        <dsp:cNvPr id="0" name=""/>
        <dsp:cNvSpPr/>
      </dsp:nvSpPr>
      <dsp:spPr>
        <a:xfrm>
          <a:off x="1456178" y="1755195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Фильтрация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56178" y="1755195"/>
        <a:ext cx="2405992" cy="1202996"/>
      </dsp:txXfrm>
    </dsp:sp>
    <dsp:sp modelId="{74BB7FDB-32C4-48CB-8762-D277DAB3F282}">
      <dsp:nvSpPr>
        <dsp:cNvPr id="0" name=""/>
        <dsp:cNvSpPr/>
      </dsp:nvSpPr>
      <dsp:spPr>
        <a:xfrm>
          <a:off x="4367429" y="1755195"/>
          <a:ext cx="2405992" cy="1202996"/>
        </a:xfrm>
        <a:prstGeom prst="flowChartAlternateProcess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accent1">
                  <a:lumMod val="75000"/>
                </a:schemeClr>
              </a:solidFill>
            </a:rPr>
            <a:t>Сортировка</a:t>
          </a:r>
          <a:endParaRPr lang="ru-RU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367429" y="1755195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 для обработки данных </a:t>
            </a:r>
            <a:r>
              <a:rPr lang="ru-RU" dirty="0" smtClean="0"/>
              <a:t>ГИА и ОГЭ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Сделал – Пухов Кирилл Евгеньевич</a:t>
            </a:r>
          </a:p>
          <a:p>
            <a:r>
              <a:rPr lang="ru-RU" sz="1800" dirty="0" smtClean="0">
                <a:cs typeface="Arial cyr" panose="020B0604020202020204" pitchFamily="34" charset="0"/>
              </a:rPr>
              <a:t>Руководитель - Эдуард Анатольевич </a:t>
            </a:r>
            <a:r>
              <a:rPr lang="ru-RU" sz="1800" dirty="0" err="1" smtClean="0">
                <a:cs typeface="Arial cyr" panose="020B0604020202020204" pitchFamily="34" charset="0"/>
              </a:rPr>
              <a:t>Машарин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Кому может </a:t>
            </a:r>
            <a:r>
              <a:rPr lang="ru-RU" sz="2400" dirty="0" smtClean="0">
                <a:cs typeface="Times New Roman" panose="02020603050405020304" pitchFamily="18" charset="0"/>
              </a:rPr>
              <a:t>понадобится программа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Данные ГИА и ОГЭ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Функционал программы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Генерация отчётов</a:t>
            </a:r>
          </a:p>
          <a:p>
            <a:pPr marL="514350" indent="-514350">
              <a:buAutoNum type="arabicPeriod"/>
            </a:pPr>
            <a:r>
              <a:rPr lang="ru-RU" sz="2400" dirty="0" smtClean="0">
                <a:cs typeface="Times New Roman" panose="02020603050405020304" pitchFamily="18" charset="0"/>
              </a:rPr>
              <a:t>Другие инструменты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400" dirty="0" smtClean="0"/>
              <a:t>Список использованных источников информации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Кому может понадобится программа</a:t>
            </a:r>
            <a:endParaRPr lang="ru-RU" dirty="0"/>
          </a:p>
        </p:txBody>
      </p:sp>
      <p:graphicFrame>
        <p:nvGraphicFramePr>
          <p:cNvPr id="18" name="Схема 17"/>
          <p:cNvGraphicFramePr/>
          <p:nvPr/>
        </p:nvGraphicFramePr>
        <p:xfrm>
          <a:off x="611560" y="2204864"/>
          <a:ext cx="80648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Прямая со стрелкой 25"/>
          <p:cNvCxnSpPr>
            <a:stCxn id="2" idx="2"/>
          </p:cNvCxnSpPr>
          <p:nvPr/>
        </p:nvCxnSpPr>
        <p:spPr>
          <a:xfrm>
            <a:off x="4582344" y="2123728"/>
            <a:ext cx="925760" cy="108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" idx="2"/>
          </p:cNvCxnSpPr>
          <p:nvPr/>
        </p:nvCxnSpPr>
        <p:spPr>
          <a:xfrm flipH="1">
            <a:off x="3707904" y="2123728"/>
            <a:ext cx="874440" cy="108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Данные ГИА и ОГЭ</a:t>
            </a:r>
            <a:endParaRPr lang="ru-RU" dirty="0"/>
          </a:p>
        </p:txBody>
      </p:sp>
      <p:pic>
        <p:nvPicPr>
          <p:cNvPr id="5" name="Содержимое 4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8057618" cy="453650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Функционал </a:t>
            </a:r>
            <a:r>
              <a:rPr lang="ru-RU" dirty="0" smtClean="0">
                <a:cs typeface="Times New Roman" panose="02020603050405020304" pitchFamily="18" charset="0"/>
              </a:rPr>
              <a:t>программы</a:t>
            </a:r>
            <a:endParaRPr lang="ru-RU" dirty="0"/>
          </a:p>
        </p:txBody>
      </p:sp>
      <p:graphicFrame>
        <p:nvGraphicFramePr>
          <p:cNvPr id="11" name="Содержимое 10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4713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фильтра</a:t>
            </a:r>
            <a:endParaRPr lang="ru-RU" dirty="0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6480720" cy="475501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отчёта (Приложение)</a:t>
            </a:r>
            <a:endParaRPr lang="ru-RU" dirty="0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11960"/>
            <a:ext cx="8229600" cy="410244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ru-RU" dirty="0" smtClean="0"/>
              <a:t>отчёта (Файл)</a:t>
            </a:r>
            <a:endParaRPr lang="ru-RU" dirty="0"/>
          </a:p>
        </p:txBody>
      </p:sp>
      <p:pic>
        <p:nvPicPr>
          <p:cNvPr id="5" name="Содержимое 4" descr="Снимо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412776"/>
            <a:ext cx="4841149" cy="49251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75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Создание приложения для обработки данных ГИА и ОГЭ</vt:lpstr>
      <vt:lpstr>Оглавление</vt:lpstr>
      <vt:lpstr>Кому может понадобится программа</vt:lpstr>
      <vt:lpstr>Данные ГИА и ОГЭ</vt:lpstr>
      <vt:lpstr>Функционал программы</vt:lpstr>
      <vt:lpstr>Интерфейс фильтра</vt:lpstr>
      <vt:lpstr>Генерация отчёта (Приложение)</vt:lpstr>
      <vt:lpstr>Генерация отчёта (Файл)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обработки данных ГИА</dc:title>
  <dc:creator>Кирилл Пухов</dc:creator>
  <cp:lastModifiedBy>Кирилл Пухов</cp:lastModifiedBy>
  <cp:revision>15</cp:revision>
  <dcterms:created xsi:type="dcterms:W3CDTF">2022-05-14T08:35:10Z</dcterms:created>
  <dcterms:modified xsi:type="dcterms:W3CDTF">2022-05-14T11:29:32Z</dcterms:modified>
</cp:coreProperties>
</file>