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4342-C70A-4BBA-97BC-2119856334ED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80DD-EFEB-4601-A4F3-CE1B09575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4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4342-C70A-4BBA-97BC-2119856334ED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80DD-EFEB-4601-A4F3-CE1B09575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3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4342-C70A-4BBA-97BC-2119856334ED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80DD-EFEB-4601-A4F3-CE1B09575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4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4342-C70A-4BBA-97BC-2119856334ED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80DD-EFEB-4601-A4F3-CE1B09575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7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4342-C70A-4BBA-97BC-2119856334ED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80DD-EFEB-4601-A4F3-CE1B09575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9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4342-C70A-4BBA-97BC-2119856334ED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80DD-EFEB-4601-A4F3-CE1B09575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3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4342-C70A-4BBA-97BC-2119856334ED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80DD-EFEB-4601-A4F3-CE1B09575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5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4342-C70A-4BBA-97BC-2119856334ED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80DD-EFEB-4601-A4F3-CE1B09575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0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4342-C70A-4BBA-97BC-2119856334ED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80DD-EFEB-4601-A4F3-CE1B09575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1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4342-C70A-4BBA-97BC-2119856334ED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80DD-EFEB-4601-A4F3-CE1B09575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4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4342-C70A-4BBA-97BC-2119856334ED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80DD-EFEB-4601-A4F3-CE1B09575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3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04342-C70A-4BBA-97BC-2119856334ED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580DD-EFEB-4601-A4F3-CE1B09575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5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 Cases to be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938212"/>
            <a:ext cx="100012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0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2767012"/>
            <a:ext cx="73533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290512"/>
            <a:ext cx="822007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4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47637"/>
            <a:ext cx="83153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0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76200"/>
            <a:ext cx="794385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85725"/>
            <a:ext cx="115633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2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5" y="988541"/>
            <a:ext cx="11557411" cy="55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01125"/>
            <a:ext cx="11644312" cy="470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4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771" y="475688"/>
            <a:ext cx="10272939" cy="582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109620"/>
            <a:ext cx="11739562" cy="45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0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604962"/>
            <a:ext cx="105060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9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900237"/>
            <a:ext cx="99822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2390775"/>
            <a:ext cx="93249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4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661987"/>
            <a:ext cx="99631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Assignment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dc:creator>Kirill Sochnev</dc:creator>
  <cp:lastModifiedBy>Kirill Sochnev</cp:lastModifiedBy>
  <cp:revision>3</cp:revision>
  <dcterms:created xsi:type="dcterms:W3CDTF">2013-12-07T03:35:46Z</dcterms:created>
  <dcterms:modified xsi:type="dcterms:W3CDTF">2013-12-07T03:57:03Z</dcterms:modified>
</cp:coreProperties>
</file>