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100" d="100"/>
          <a:sy n="100" d="100"/>
        </p:scale>
        <p:origin x="-2088" y="-24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07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4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9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5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6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67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5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2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6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27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1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6">
                <a:lumMod val="75000"/>
              </a:schemeClr>
            </a:gs>
            <a:gs pos="80000">
              <a:srgbClr val="FFC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8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4000" sy="14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Flask</a:t>
            </a:r>
            <a:r>
              <a:rPr lang="ru-RU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-проект:</a:t>
            </a:r>
            <a:br>
              <a:rPr lang="ru-RU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Сайт для библиотеки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Тепляков Кирилл Игоревич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5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8864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База данных.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Ассоциативная таблица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07537"/>
              </p:ext>
            </p:extLst>
          </p:nvPr>
        </p:nvGraphicFramePr>
        <p:xfrm>
          <a:off x="2015716" y="764704"/>
          <a:ext cx="5184576" cy="100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1728192"/>
                <a:gridCol w="172819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reader_id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book_id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08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91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8864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Введение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312" y="58875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данного мини-проекта является создание сайта для библиотеки, позволяющего заказывать книги и оставлять отзывы</a:t>
            </a:r>
          </a:p>
          <a:p>
            <a:pPr indent="18097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состоит из 3 частей: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Основной код программы, реализующий работу всех частей проекта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-страницы с компонентами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Bootstrap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База данных, написанная на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sqalchemy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209177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Интерфейс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462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Интерфейс проекта реализован с использованием языка разметки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компонентов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также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Jinja2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17462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 страницы наследуются от базовой страницы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base.html,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которой создана навигационная панель, которая может быть двух видов в зависимости от того, авторизован пользователь или нет.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791222"/>
            <a:ext cx="8424936" cy="432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1" y="4005064"/>
            <a:ext cx="8424936" cy="432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363079" y="3275111"/>
            <a:ext cx="2417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u="sng" dirty="0" smtClean="0">
                <a:latin typeface="Times New Roman" pitchFamily="18" charset="0"/>
                <a:cs typeface="Times New Roman" pitchFamily="18" charset="0"/>
              </a:rPr>
              <a:t>Пользователь не авторизован</a:t>
            </a:r>
            <a:endParaRPr lang="ru-RU" sz="1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3443" y="4581128"/>
            <a:ext cx="219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u="sng" dirty="0" smtClean="0">
                <a:latin typeface="Times New Roman" pitchFamily="18" charset="0"/>
                <a:cs typeface="Times New Roman" pitchFamily="18" charset="0"/>
              </a:rPr>
              <a:t>Пользователь</a:t>
            </a:r>
            <a:r>
              <a:rPr lang="en-US" sz="1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u="sng" dirty="0" smtClean="0">
                <a:latin typeface="Times New Roman" pitchFamily="18" charset="0"/>
                <a:cs typeface="Times New Roman" pitchFamily="18" charset="0"/>
              </a:rPr>
              <a:t>авторизован</a:t>
            </a:r>
            <a:endParaRPr lang="ru-RU" sz="1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6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8864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Интерфейс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92697"/>
            <a:ext cx="4460531" cy="2952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59063"/>
            <a:ext cx="4480498" cy="3456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727770"/>
            <a:ext cx="3123059" cy="2053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81585"/>
            <a:ext cx="4680519" cy="2859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0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8864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Интерфейс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04206"/>
            <a:ext cx="4356484" cy="446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04206"/>
            <a:ext cx="417646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8864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База данных. Основные связи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1934707" y="1559369"/>
            <a:ext cx="5346594" cy="3744416"/>
            <a:chOff x="1934707" y="692696"/>
            <a:chExt cx="5346594" cy="3744416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716905" y="692696"/>
              <a:ext cx="1782198" cy="792088"/>
              <a:chOff x="3716905" y="692696"/>
              <a:chExt cx="1782198" cy="792088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3716905" y="692696"/>
                <a:ext cx="178219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777520" y="765574"/>
                <a:ext cx="16609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Ассоциативная</a:t>
                </a:r>
              </a:p>
              <a:p>
                <a:pPr algn="ctr"/>
                <a:r>
                  <a:rPr lang="ru-RU" dirty="0" smtClean="0"/>
                  <a:t>таблица</a:t>
                </a:r>
                <a:endParaRPr lang="ru-RU" dirty="0"/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1934707" y="2132855"/>
              <a:ext cx="1782198" cy="792088"/>
              <a:chOff x="3716905" y="692696"/>
              <a:chExt cx="1782198" cy="792088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3716905" y="692696"/>
                <a:ext cx="178219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68529" y="904074"/>
                <a:ext cx="10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 smtClean="0"/>
                  <a:t>Читатели</a:t>
                </a:r>
                <a:endParaRPr lang="ru-RU" dirty="0"/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5499103" y="2132856"/>
              <a:ext cx="1782198" cy="792088"/>
              <a:chOff x="3777520" y="692696"/>
              <a:chExt cx="1782198" cy="792088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777520" y="692696"/>
                <a:ext cx="178219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86943" y="904073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 smtClean="0"/>
                  <a:t>Книги</a:t>
                </a:r>
                <a:endParaRPr lang="ru-RU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3716905" y="3645024"/>
              <a:ext cx="1782198" cy="792088"/>
              <a:chOff x="3705098" y="188640"/>
              <a:chExt cx="1782198" cy="792088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3705098" y="188640"/>
                <a:ext cx="178219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45478" y="400018"/>
                <a:ext cx="1125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 smtClean="0"/>
                  <a:t>Рецензии</a:t>
                </a:r>
                <a:endParaRPr lang="ru-RU" dirty="0"/>
              </a:p>
            </p:txBody>
          </p:sp>
        </p:grpSp>
        <p:cxnSp>
          <p:nvCxnSpPr>
            <p:cNvPr id="19" name="Прямая со стрелкой 18"/>
            <p:cNvCxnSpPr>
              <a:stCxn id="8" idx="0"/>
              <a:endCxn id="3" idx="2"/>
            </p:cNvCxnSpPr>
            <p:nvPr/>
          </p:nvCxnSpPr>
          <p:spPr>
            <a:xfrm flipV="1">
              <a:off x="2825806" y="1484784"/>
              <a:ext cx="1782198" cy="648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1" idx="0"/>
              <a:endCxn id="3" idx="2"/>
            </p:cNvCxnSpPr>
            <p:nvPr/>
          </p:nvCxnSpPr>
          <p:spPr>
            <a:xfrm flipH="1" flipV="1">
              <a:off x="4608004" y="1484784"/>
              <a:ext cx="1782198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4" idx="0"/>
              <a:endCxn id="8" idx="2"/>
            </p:cNvCxnSpPr>
            <p:nvPr/>
          </p:nvCxnSpPr>
          <p:spPr>
            <a:xfrm flipH="1" flipV="1">
              <a:off x="2825806" y="2924943"/>
              <a:ext cx="1782198" cy="7200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Прямая со стрелкой 24"/>
          <p:cNvCxnSpPr>
            <a:stCxn id="14" idx="0"/>
            <a:endCxn id="11" idx="2"/>
          </p:cNvCxnSpPr>
          <p:nvPr/>
        </p:nvCxnSpPr>
        <p:spPr>
          <a:xfrm flipV="1">
            <a:off x="4608004" y="3791617"/>
            <a:ext cx="178219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8864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База данных. Читатели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00217"/>
              </p:ext>
            </p:extLst>
          </p:nvPr>
        </p:nvGraphicFramePr>
        <p:xfrm>
          <a:off x="107501" y="836712"/>
          <a:ext cx="8928997" cy="1349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111"/>
                <a:gridCol w="1147897"/>
                <a:gridCol w="836323"/>
                <a:gridCol w="1056120"/>
                <a:gridCol w="928102"/>
                <a:gridCol w="992111"/>
                <a:gridCol w="1248139"/>
                <a:gridCol w="736083"/>
                <a:gridCol w="992111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surname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town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image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hash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admin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72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ivan1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Иван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Иванов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i@ex.ru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Тамбов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static/1.png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89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8864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База данных.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Книги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53920"/>
              </p:ext>
            </p:extLst>
          </p:nvPr>
        </p:nvGraphicFramePr>
        <p:xfrm>
          <a:off x="179513" y="764704"/>
          <a:ext cx="8784975" cy="2385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647"/>
                <a:gridCol w="754480"/>
                <a:gridCol w="1101209"/>
                <a:gridCol w="1524316"/>
                <a:gridCol w="1478931"/>
                <a:gridCol w="1872208"/>
                <a:gridCol w="165618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count_all_books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count_book_in_lib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icon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79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1984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Дж.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Оруэлл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static/1984.png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Роман-антиутопия Джорджа Оруэлла, изданный в 1949 году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49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8864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База данных. Отзывы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49660"/>
              </p:ext>
            </p:extLst>
          </p:nvPr>
        </p:nvGraphicFramePr>
        <p:xfrm>
          <a:off x="395535" y="764704"/>
          <a:ext cx="8496945" cy="1418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389"/>
                <a:gridCol w="1699389"/>
                <a:gridCol w="1699389"/>
                <a:gridCol w="1699389"/>
                <a:gridCol w="169938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header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reader_id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book_id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«Все не так плохо»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Это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произведение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&lt;…&gt;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2232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165</Words>
  <Application>Microsoft Office PowerPoint</Application>
  <PresentationFormat>Экран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Flask-проект: Сайт для библиотеки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</dc:creator>
  <cp:lastModifiedBy>Кирилл</cp:lastModifiedBy>
  <cp:revision>14</cp:revision>
  <dcterms:created xsi:type="dcterms:W3CDTF">2019-03-16T19:33:44Z</dcterms:created>
  <dcterms:modified xsi:type="dcterms:W3CDTF">2019-03-21T12:05:55Z</dcterms:modified>
</cp:coreProperties>
</file>