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2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4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9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7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7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7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4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2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F0E2-28AD-CC4A-8B56-6483694251D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5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5-01 at 4.19.45 A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3" y="587483"/>
            <a:ext cx="8165355" cy="6065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5122" y="245776"/>
            <a:ext cx="91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69425" y="247970"/>
            <a:ext cx="198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Absolute Gradients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8145" y="250165"/>
            <a:ext cx="180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grad*inp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52245" y="266015"/>
            <a:ext cx="173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LIFTPAD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4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168719" y="723645"/>
            <a:ext cx="3144677" cy="4135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y </a:t>
            </a:r>
            <a:r>
              <a:rPr lang="en-US" sz="1600" dirty="0" smtClean="0"/>
              <a:t>= </a:t>
            </a:r>
            <a:r>
              <a:rPr lang="en-US" sz="1600" dirty="0" smtClean="0"/>
              <a:t>ReLU(x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 smtClean="0"/>
              <a:t>+ </a:t>
            </a:r>
            <a:r>
              <a:rPr lang="en-US" sz="1600" dirty="0" smtClean="0"/>
              <a:t>2x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</a:t>
            </a:r>
            <a:r>
              <a:rPr lang="en-US" sz="1600" dirty="0" smtClean="0"/>
              <a:t>+ </a:t>
            </a:r>
            <a:r>
              <a:rPr lang="en-US" sz="1600" dirty="0" smtClean="0"/>
              <a:t>2) = 0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914346" y="1357128"/>
            <a:ext cx="1399049" cy="3575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=-1; ref=0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68719" y="1357128"/>
            <a:ext cx="1392234" cy="3575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1</a:t>
            </a:r>
            <a:r>
              <a:rPr lang="en-US" dirty="0" smtClean="0"/>
              <a:t>=-1; ref=0</a:t>
            </a:r>
            <a:endParaRPr lang="en-US" dirty="0"/>
          </a:p>
        </p:txBody>
      </p:sp>
      <p:cxnSp>
        <p:nvCxnSpPr>
          <p:cNvPr id="9" name="Straight Connector 8"/>
          <p:cNvCxnSpPr>
            <a:stCxn id="5" idx="4"/>
            <a:endCxn id="7" idx="0"/>
          </p:cNvCxnSpPr>
          <p:nvPr/>
        </p:nvCxnSpPr>
        <p:spPr>
          <a:xfrm flipH="1">
            <a:off x="5864836" y="1137155"/>
            <a:ext cx="876222" cy="219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>
            <a:off x="6741058" y="1137155"/>
            <a:ext cx="872813" cy="219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0"/>
            <a:endCxn id="35" idx="4"/>
          </p:cNvCxnSpPr>
          <p:nvPr/>
        </p:nvCxnSpPr>
        <p:spPr>
          <a:xfrm flipH="1" flipV="1">
            <a:off x="6733414" y="443047"/>
            <a:ext cx="7644" cy="280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773609" y="132914"/>
            <a:ext cx="1919610" cy="3101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sigmoid(y-2)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0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43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Avanti Shrikumar</dc:creator>
  <cp:lastModifiedBy>Avanti Shrikumar</cp:lastModifiedBy>
  <cp:revision>9</cp:revision>
  <dcterms:created xsi:type="dcterms:W3CDTF">2016-05-01T11:07:51Z</dcterms:created>
  <dcterms:modified xsi:type="dcterms:W3CDTF">2016-05-03T10:11:02Z</dcterms:modified>
</cp:coreProperties>
</file>