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2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4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9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7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7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7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4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2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F0E2-28AD-CC4A-8B56-6483694251DB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5-01 at 4.19.45 A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3" y="587483"/>
            <a:ext cx="8165355" cy="6065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5122" y="245776"/>
            <a:ext cx="91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69425" y="247970"/>
            <a:ext cx="198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Absolute Gradients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8145" y="250165"/>
            <a:ext cx="180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grad*inp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52245" y="266015"/>
            <a:ext cx="173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LIFTPAD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4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9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Avanti Shrikumar</dc:creator>
  <cp:lastModifiedBy>Avanti Shrikumar</cp:lastModifiedBy>
  <cp:revision>5</cp:revision>
  <dcterms:created xsi:type="dcterms:W3CDTF">2016-05-01T11:07:51Z</dcterms:created>
  <dcterms:modified xsi:type="dcterms:W3CDTF">2016-05-01T14:48:59Z</dcterms:modified>
</cp:coreProperties>
</file>