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098" y="245776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5889" y="247970"/>
            <a:ext cx="198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Gradients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7537" y="250165"/>
            <a:ext cx="180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grad*inp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8709" y="266015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LIFTPAD</a:t>
            </a:r>
            <a:endParaRPr lang="en-US" dirty="0"/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82"/>
          <a:stretch/>
        </p:blipFill>
        <p:spPr>
          <a:xfrm>
            <a:off x="305577" y="557616"/>
            <a:ext cx="8497247" cy="5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87930" y="1100910"/>
            <a:ext cx="2803403" cy="811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y = </a:t>
            </a:r>
            <a:r>
              <a:rPr lang="en-US" sz="1600" dirty="0" smtClean="0"/>
              <a:t>ReLU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+ 2x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+ 2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= 0; ref=2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41720" y="1632542"/>
            <a:ext cx="1399049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=-1; ref=0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720" y="999591"/>
            <a:ext cx="1392234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=-1; ref=0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  <a:endCxn id="7" idx="3"/>
          </p:cNvCxnSpPr>
          <p:nvPr/>
        </p:nvCxnSpPr>
        <p:spPr>
          <a:xfrm flipH="1" flipV="1">
            <a:off x="2533954" y="1178360"/>
            <a:ext cx="253976" cy="32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6" idx="3"/>
          </p:cNvCxnSpPr>
          <p:nvPr/>
        </p:nvCxnSpPr>
        <p:spPr>
          <a:xfrm flipH="1">
            <a:off x="2540769" y="1506770"/>
            <a:ext cx="247161" cy="30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73631" y="1139001"/>
            <a:ext cx="2249397" cy="718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sigmoid(y-2</a:t>
            </a:r>
            <a:r>
              <a:rPr lang="en-US" dirty="0" smtClean="0"/>
              <a:t>) = 0.1; ref=0.5 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6"/>
            <a:endCxn id="35" idx="2"/>
          </p:cNvCxnSpPr>
          <p:nvPr/>
        </p:nvCxnSpPr>
        <p:spPr>
          <a:xfrm flipV="1">
            <a:off x="5591333" y="1498391"/>
            <a:ext cx="182298" cy="8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 Shrikumar</dc:creator>
  <cp:lastModifiedBy>Avanti Shrikumar</cp:lastModifiedBy>
  <cp:revision>12</cp:revision>
  <dcterms:created xsi:type="dcterms:W3CDTF">2016-05-01T11:07:51Z</dcterms:created>
  <dcterms:modified xsi:type="dcterms:W3CDTF">2016-05-04T00:34:28Z</dcterms:modified>
</cp:coreProperties>
</file>