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6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FB32-A8EC-43A6-8837-017BF1FCD0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44B3-D476-4EA4-9699-58A2B8396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91DA-2A9B-4235-9D54-715652C87211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376-6FDD-4E1A-B385-33EC22AA2796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FC0B-311A-493B-B82C-892D3BFE71D7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53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C17B-7251-4468-9CAC-533C085D8602}" type="datetime1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FA26-1C5D-4DA5-B254-49C8418D4A12}" type="datetime1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60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3BB9-7699-462E-87E7-A4718FB3B822}" type="datetime1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0E40-573C-498A-90BF-5351EAD049F5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2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3A1-F43E-4AEC-A4DB-07F1CDFA0F05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F85-F1B1-405E-80F5-6CC5AE9D5941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4437-A95B-492D-A8E8-F06E7DFBF86E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A162-CCFB-4D52-9A66-0419D12F3D1E}" type="datetime1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0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C5CE-D971-47EC-B939-A75532ABDFB5}" type="datetime1">
              <a:rPr lang="ru-RU" smtClean="0"/>
              <a:t>26.06.2023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57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C72B-B89C-4F1A-B070-B9634141CFB5}" type="datetime1">
              <a:rPr lang="ru-RU" smtClean="0"/>
              <a:t>26.06.2023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60F5-69B2-49FF-A9EC-90A0ECAAF066}" type="datetime1">
              <a:rPr lang="ru-RU" smtClean="0"/>
              <a:t>26.06.2023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40BD-E427-44F6-9020-7CA81D64E177}" type="datetime1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92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3EE-118F-4A3E-84D8-A1D4D65D208E}" type="datetime1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1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926F-B836-441A-A91F-7D82100892C4}" type="datetime1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0" y="2097248"/>
            <a:ext cx="10572001" cy="10318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Разработка </a:t>
            </a:r>
            <a:r>
              <a:rPr lang="ru-RU" sz="3200" dirty="0" smtClean="0"/>
              <a:t>веб-приложения</a:t>
            </a:r>
            <a:br>
              <a:rPr lang="ru-RU" sz="3200" dirty="0" smtClean="0"/>
            </a:br>
            <a:r>
              <a:rPr lang="ru-RU" sz="3200" dirty="0" smtClean="0"/>
              <a:t> для книжного магазина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7616" y="4026877"/>
            <a:ext cx="3870390" cy="17180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Студент:</a:t>
            </a:r>
          </a:p>
          <a:p>
            <a:r>
              <a:rPr lang="ru-RU" dirty="0" smtClean="0"/>
              <a:t>Беляев Кирилл Александрович</a:t>
            </a:r>
            <a:endParaRPr lang="ru-RU" dirty="0"/>
          </a:p>
          <a:p>
            <a:r>
              <a:rPr lang="ru-RU" dirty="0"/>
              <a:t>Группы: 19П-3</a:t>
            </a:r>
          </a:p>
          <a:p>
            <a:r>
              <a:rPr lang="ru-RU" dirty="0"/>
              <a:t>Дипломный руководитель:</a:t>
            </a:r>
          </a:p>
          <a:p>
            <a:r>
              <a:rPr lang="ru-RU" dirty="0" err="1" smtClean="0"/>
              <a:t>Каюмов</a:t>
            </a:r>
            <a:r>
              <a:rPr lang="ru-RU" dirty="0" smtClean="0"/>
              <a:t> С.А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33182" y="59721"/>
            <a:ext cx="1014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Министерство образования Республики Башкортостан</a:t>
            </a:r>
            <a:b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b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36795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1695" y="1394806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Каталог книг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26071" y="141763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Профиль пользователя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2189694"/>
            <a:ext cx="5683623" cy="39083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12" y="2190842"/>
            <a:ext cx="6216188" cy="390715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28406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00" y="141763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Корзина пользователя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7404" y="135192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Избранное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879303"/>
            <a:ext cx="4835460" cy="28706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40" y="2261347"/>
            <a:ext cx="5053414" cy="3843619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732" y="2133600"/>
            <a:ext cx="6478362" cy="37782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819293" y="155763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Информация о книге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471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145184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3476" y="127045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Оформление заказа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4283" y="132702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Статус заказа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0" y="2292183"/>
            <a:ext cx="5980745" cy="39591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38" y="2292183"/>
            <a:ext cx="5835161" cy="395916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55" y="24218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Пользователь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0698" y="1496996"/>
            <a:ext cx="544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Техническая поддержка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37" y="2247900"/>
            <a:ext cx="7024588" cy="411041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389" y="220584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16806" r="1196"/>
          <a:stretch/>
        </p:blipFill>
        <p:spPr>
          <a:xfrm>
            <a:off x="165449" y="3238500"/>
            <a:ext cx="6102002" cy="2936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4097" y="2648450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книгами</a:t>
            </a:r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95" y="1553029"/>
            <a:ext cx="5441955" cy="28570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1553" y="1091364"/>
            <a:ext cx="440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категориями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95" y="4871739"/>
            <a:ext cx="5538245" cy="188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83408" y="4410074"/>
            <a:ext cx="440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Техническая поддержка</a:t>
            </a:r>
            <a:endParaRPr lang="ru-RU" sz="24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61962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8417" y="129591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Добавление новой книги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2348" y="129269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Добавление категории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4" y="1928885"/>
            <a:ext cx="5901635" cy="43743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2176290"/>
            <a:ext cx="5876926" cy="2467319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7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111628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Менеджер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108" y="1499270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заказами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5" y="2059164"/>
            <a:ext cx="5844487" cy="37148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27" y="2100284"/>
            <a:ext cx="5773012" cy="2204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9742" y="1269287"/>
            <a:ext cx="621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списками администратора</a:t>
            </a:r>
            <a:endParaRPr lang="ru-RU" sz="2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2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9050" y="75746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Тестирование подмодуля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3" y="2102338"/>
            <a:ext cx="6071157" cy="18214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93" y="1994606"/>
            <a:ext cx="5482017" cy="20271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63" y="4173608"/>
            <a:ext cx="5683250" cy="24275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093" y="4173608"/>
            <a:ext cx="5844817" cy="2481557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Полные затраты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/>
              <a:t>Затраты на создание подмодуля </a:t>
            </a:r>
            <a:r>
              <a:rPr lang="ru-RU" sz="2200" dirty="0" smtClean="0"/>
              <a:t>(</a:t>
            </a:r>
            <a:r>
              <a:rPr lang="en-US" sz="2200" dirty="0" smtClean="0"/>
              <a:t>44746</a:t>
            </a:r>
            <a:r>
              <a:rPr lang="ru-RU" sz="2200" dirty="0" smtClean="0"/>
              <a:t>,</a:t>
            </a:r>
            <a:r>
              <a:rPr lang="en-US" sz="2200" dirty="0" smtClean="0"/>
              <a:t>92</a:t>
            </a:r>
            <a:r>
              <a:rPr lang="ru-RU" sz="2200" dirty="0" smtClean="0"/>
              <a:t> </a:t>
            </a:r>
            <a:r>
              <a:rPr lang="ru-RU" sz="2200" dirty="0"/>
              <a:t>руб.):</a:t>
            </a:r>
          </a:p>
          <a:p>
            <a:r>
              <a:rPr lang="ru-RU" sz="2200" dirty="0">
                <a:ea typeface="Calibri" panose="020F0502020204030204" pitchFamily="34" charset="0"/>
              </a:rPr>
              <a:t>З</a:t>
            </a:r>
            <a:r>
              <a:rPr lang="ru-RU" sz="2200" baseline="-25000" dirty="0">
                <a:ea typeface="Calibri" panose="020F0502020204030204" pitchFamily="34" charset="0"/>
              </a:rPr>
              <a:t>ПОЛ </a:t>
            </a:r>
            <a:r>
              <a:rPr lang="ru-RU" sz="2200" dirty="0">
                <a:ea typeface="Calibri" panose="020F0502020204030204" pitchFamily="34" charset="0"/>
              </a:rPr>
              <a:t>= ФОТ+Н</a:t>
            </a:r>
            <a:r>
              <a:rPr lang="ru-RU" sz="2200" baseline="-25000" dirty="0">
                <a:ea typeface="Calibri" panose="020F0502020204030204" pitchFamily="34" charset="0"/>
              </a:rPr>
              <a:t>З/П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ОВТ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СПП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ХН</a:t>
            </a:r>
            <a:r>
              <a:rPr lang="ru-RU" sz="2200" dirty="0">
                <a:ea typeface="Calibri" panose="020F0502020204030204" pitchFamily="34" charset="0"/>
              </a:rPr>
              <a:t>+Р</a:t>
            </a:r>
            <a:r>
              <a:rPr lang="ru-RU" sz="2200" baseline="-25000" dirty="0">
                <a:ea typeface="Calibri" panose="020F0502020204030204" pitchFamily="34" charset="0"/>
              </a:rPr>
              <a:t>Н</a:t>
            </a:r>
            <a:endParaRPr lang="en-US" sz="2200" baseline="-25000" dirty="0">
              <a:ea typeface="Calibri" panose="020F0502020204030204" pitchFamily="34" charset="0"/>
            </a:endParaRPr>
          </a:p>
          <a:p>
            <a:endParaRPr lang="en-US" sz="2200" baseline="-25000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200" dirty="0"/>
              <a:t>Расчет цены подмодуля </a:t>
            </a:r>
            <a:r>
              <a:rPr lang="ru-RU" sz="2200" dirty="0" smtClean="0"/>
              <a:t>(</a:t>
            </a:r>
            <a:r>
              <a:rPr lang="en-US" sz="2200" dirty="0" smtClean="0"/>
              <a:t>53</a:t>
            </a:r>
            <a:r>
              <a:rPr lang="ru-RU" sz="2200" dirty="0" smtClean="0"/>
              <a:t>8</a:t>
            </a:r>
            <a:r>
              <a:rPr lang="en-US" sz="2200" dirty="0" smtClean="0"/>
              <a:t>03</a:t>
            </a:r>
            <a:r>
              <a:rPr lang="ru-RU" sz="2200" dirty="0" smtClean="0"/>
              <a:t>,</a:t>
            </a:r>
            <a:r>
              <a:rPr lang="en-US" sz="2200" dirty="0" smtClean="0"/>
              <a:t>69</a:t>
            </a:r>
            <a:r>
              <a:rPr lang="ru-RU" sz="2200" dirty="0" smtClean="0"/>
              <a:t>  </a:t>
            </a:r>
            <a:r>
              <a:rPr lang="ru-RU" sz="2200" dirty="0"/>
              <a:t>руб.):</a:t>
            </a:r>
          </a:p>
          <a:p>
            <a:r>
              <a:rPr lang="ru-RU" sz="2200" dirty="0">
                <a:ea typeface="Calibri" panose="020F0502020204030204" pitchFamily="34" charset="0"/>
              </a:rPr>
              <a:t>Ц</a:t>
            </a:r>
            <a:r>
              <a:rPr lang="ru-RU" sz="2200" baseline="-25000" dirty="0">
                <a:ea typeface="Calibri" panose="020F0502020204030204" pitchFamily="34" charset="0"/>
              </a:rPr>
              <a:t>ПР</a:t>
            </a:r>
            <a:r>
              <a:rPr lang="ru-RU" sz="2200" dirty="0">
                <a:ea typeface="Calibri" panose="020F0502020204030204" pitchFamily="34" charset="0"/>
              </a:rPr>
              <a:t>=З</a:t>
            </a:r>
            <a:r>
              <a:rPr lang="ru-RU" sz="2200" baseline="-25000" dirty="0">
                <a:ea typeface="Calibri" panose="020F0502020204030204" pitchFamily="34" charset="0"/>
              </a:rPr>
              <a:t>ПОЛ</a:t>
            </a:r>
            <a:r>
              <a:rPr lang="ru-RU" sz="2200" dirty="0">
                <a:ea typeface="Calibri" panose="020F0502020204030204" pitchFamily="34" charset="0"/>
              </a:rPr>
              <a:t>+ПР</a:t>
            </a:r>
            <a:r>
              <a:rPr lang="ru-RU" sz="2200" baseline="-25000" dirty="0">
                <a:ea typeface="Calibri" panose="020F0502020204030204" pitchFamily="34" charset="0"/>
              </a:rPr>
              <a:t>У</a:t>
            </a:r>
            <a:r>
              <a:rPr lang="ru-RU" sz="2200" dirty="0">
                <a:ea typeface="Calibri" panose="020F0502020204030204" pitchFamily="34" charset="0"/>
              </a:rPr>
              <a:t>+НДС</a:t>
            </a:r>
            <a:endParaRPr lang="en-US" sz="2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7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адачи </a:t>
            </a:r>
            <a:r>
              <a:rPr lang="ru-RU" dirty="0"/>
              <a:t>дипломного </a:t>
            </a:r>
            <a:r>
              <a:rPr lang="ru-RU" dirty="0" smtClean="0"/>
              <a:t>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038" y="1975083"/>
            <a:ext cx="10554574" cy="4597167"/>
          </a:xfrm>
        </p:spPr>
        <p:txBody>
          <a:bodyPr>
            <a:normAutofit/>
          </a:bodyPr>
          <a:lstStyle/>
          <a:p>
            <a:r>
              <a:rPr lang="ru-RU" sz="3000" b="1" dirty="0" smtClean="0"/>
              <a:t>Задачи:</a:t>
            </a:r>
          </a:p>
          <a:p>
            <a:pPr lvl="0"/>
            <a:r>
              <a:rPr lang="ru-RU" sz="2000" dirty="0"/>
              <a:t>изучить предметную область;</a:t>
            </a:r>
          </a:p>
          <a:p>
            <a:pPr lvl="0"/>
            <a:r>
              <a:rPr lang="ru-RU" sz="2000" dirty="0"/>
              <a:t>спроектировать базу данных</a:t>
            </a:r>
            <a:r>
              <a:rPr lang="ru-RU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разработать дизайн веб-приложения;</a:t>
            </a:r>
          </a:p>
          <a:p>
            <a:pPr lvl="0"/>
            <a:r>
              <a:rPr lang="ru-RU" sz="2000" dirty="0"/>
              <a:t>реализовать функцию авторизация, </a:t>
            </a:r>
            <a:r>
              <a:rPr lang="ru-RU" sz="2000" dirty="0" smtClean="0"/>
              <a:t>регистрация</a:t>
            </a:r>
            <a:r>
              <a:rPr lang="en-US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реализованы функции для </a:t>
            </a:r>
            <a:r>
              <a:rPr lang="ru-RU" sz="2000" dirty="0" smtClean="0"/>
              <a:t>пользователей;</a:t>
            </a:r>
            <a:endParaRPr lang="en-US" sz="2000" dirty="0" smtClean="0"/>
          </a:p>
          <a:p>
            <a:pPr lvl="0"/>
            <a:r>
              <a:rPr lang="ru-RU" sz="2000" dirty="0" smtClean="0"/>
              <a:t>реализованы </a:t>
            </a:r>
            <a:r>
              <a:rPr lang="ru-RU" sz="2000" dirty="0"/>
              <a:t>функции для </a:t>
            </a:r>
            <a:r>
              <a:rPr lang="ru-RU" sz="2000" dirty="0" smtClean="0"/>
              <a:t>администратора;</a:t>
            </a:r>
            <a:endParaRPr lang="en-US" sz="2000" dirty="0" smtClean="0"/>
          </a:p>
          <a:p>
            <a:pPr lvl="0"/>
            <a:r>
              <a:rPr lang="ru-RU" sz="2000" dirty="0" smtClean="0"/>
              <a:t>реализованы </a:t>
            </a:r>
            <a:r>
              <a:rPr lang="ru-RU" sz="2000" dirty="0"/>
              <a:t>функции для </a:t>
            </a:r>
            <a:r>
              <a:rPr lang="ru-RU" sz="2000" dirty="0" smtClean="0"/>
              <a:t>менеджера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разработана структура программы;</a:t>
            </a:r>
          </a:p>
          <a:p>
            <a:pPr lvl="0"/>
            <a:r>
              <a:rPr lang="ru-RU" dirty="0"/>
              <a:t>создана база данных;</a:t>
            </a:r>
          </a:p>
          <a:p>
            <a:pPr lvl="0"/>
            <a:r>
              <a:rPr lang="ru-RU" dirty="0"/>
              <a:t>реализован и адаптирован функционал пользователя, </a:t>
            </a:r>
            <a:r>
              <a:rPr lang="ru-RU" dirty="0" smtClean="0"/>
              <a:t>администратора </a:t>
            </a:r>
            <a:r>
              <a:rPr lang="ru-RU" dirty="0"/>
              <a:t>и </a:t>
            </a:r>
            <a:r>
              <a:rPr lang="ru-RU" dirty="0" smtClean="0"/>
              <a:t>менеджера.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825" y="2554510"/>
            <a:ext cx="11758075" cy="1280890"/>
          </a:xfrm>
        </p:spPr>
        <p:txBody>
          <a:bodyPr>
            <a:noAutofit/>
          </a:bodyPr>
          <a:lstStyle/>
          <a:p>
            <a:r>
              <a:rPr lang="ru-RU" sz="6500" dirty="0" smtClean="0"/>
              <a:t>Спасибо за внимание!</a:t>
            </a:r>
            <a:endParaRPr lang="ru-RU" sz="6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681162"/>
            <a:ext cx="9296400" cy="45815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информация </a:t>
            </a:r>
            <a:r>
              <a:rPr lang="ru-RU" sz="3200" dirty="0"/>
              <a:t>о товарах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ru-RU" sz="3200" dirty="0"/>
              <a:t>информация о пользователе</a:t>
            </a:r>
            <a:r>
              <a:rPr lang="en-US" sz="3200" dirty="0"/>
              <a:t>;</a:t>
            </a:r>
          </a:p>
          <a:p>
            <a:r>
              <a:rPr lang="ru-RU" sz="3200" dirty="0"/>
              <a:t>отзывы.</a:t>
            </a:r>
          </a:p>
          <a:p>
            <a:endParaRPr lang="ru-RU" dirty="0" smtClean="0"/>
          </a:p>
          <a:p>
            <a:pPr lvl="0"/>
            <a:endParaRPr lang="ru-RU" sz="32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/>
              <a:t>история заказов</a:t>
            </a:r>
            <a:r>
              <a:rPr lang="en-US" sz="3200" dirty="0"/>
              <a:t>;</a:t>
            </a:r>
            <a:endParaRPr lang="ru-RU" sz="3200" dirty="0"/>
          </a:p>
          <a:p>
            <a:pPr lvl="0"/>
            <a:r>
              <a:rPr lang="ru-RU" sz="3200" dirty="0"/>
              <a:t>информация о заказе</a:t>
            </a:r>
            <a:r>
              <a:rPr lang="en-US" sz="3200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94" y="3470368"/>
            <a:ext cx="8726118" cy="409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93" y="4035669"/>
            <a:ext cx="4015159" cy="2597656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7175" y="329899"/>
            <a:ext cx="8911687" cy="1280890"/>
          </a:xfrm>
        </p:spPr>
        <p:txBody>
          <a:bodyPr/>
          <a:lstStyle/>
          <a:p>
            <a:r>
              <a:rPr lang="ru-RU" dirty="0"/>
              <a:t>Схема отношений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082568"/>
            <a:ext cx="7810500" cy="544579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49" y="3670344"/>
            <a:ext cx="2295075" cy="1530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66" y="2103256"/>
            <a:ext cx="1676400" cy="1133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296FCE-792D-453A-8C82-A3869B4A7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14" y="2252472"/>
            <a:ext cx="995048" cy="995048"/>
          </a:xfrm>
          <a:prstGeom prst="rect">
            <a:avLst/>
          </a:prstGeom>
        </p:spPr>
      </p:pic>
      <p:pic>
        <p:nvPicPr>
          <p:cNvPr id="15" name="Изображение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4945715" y="1905000"/>
            <a:ext cx="1752526" cy="16861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57" y="3508928"/>
            <a:ext cx="3034019" cy="169146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3648" y="483433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Модульная схема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80" y="1424354"/>
            <a:ext cx="6381482" cy="5012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7188"/>
            <a:ext cx="11381998" cy="1457398"/>
          </a:xfrm>
        </p:spPr>
        <p:txBody>
          <a:bodyPr/>
          <a:lstStyle/>
          <a:p>
            <a:pPr algn="ctr"/>
            <a:r>
              <a:rPr lang="ru-RU" dirty="0" smtClean="0"/>
              <a:t>Авторизация и регистрация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56" y="1336431"/>
            <a:ext cx="7601320" cy="25562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56" y="4015880"/>
            <a:ext cx="7601320" cy="274433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495</TotalTime>
  <Words>204</Words>
  <Application>Microsoft Office PowerPoint</Application>
  <PresentationFormat>Широкоэкранный</PresentationFormat>
  <Paragraphs>85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Легкий дым</vt:lpstr>
      <vt:lpstr>Разработка веб-приложения  для книжного магазина</vt:lpstr>
      <vt:lpstr>Задачи дипломного проекта:</vt:lpstr>
      <vt:lpstr>Диаграмма прецедентов</vt:lpstr>
      <vt:lpstr>Входная информация</vt:lpstr>
      <vt:lpstr>Выходная информация</vt:lpstr>
      <vt:lpstr>Схема отношений</vt:lpstr>
      <vt:lpstr>Инструменты разработки</vt:lpstr>
      <vt:lpstr>Модульная схема</vt:lpstr>
      <vt:lpstr>Авторизация и регистрация</vt:lpstr>
      <vt:lpstr>Пользователь</vt:lpstr>
      <vt:lpstr>Пользователь</vt:lpstr>
      <vt:lpstr>Пользователь</vt:lpstr>
      <vt:lpstr>Пользователь</vt:lpstr>
      <vt:lpstr>Пользователь</vt:lpstr>
      <vt:lpstr>Администратор</vt:lpstr>
      <vt:lpstr>Администратор</vt:lpstr>
      <vt:lpstr>Менеджер</vt:lpstr>
      <vt:lpstr>Тестирование подмодуля</vt:lpstr>
      <vt:lpstr>Полные затраты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6y6lik</dc:creator>
  <cp:lastModifiedBy>Кирюха</cp:lastModifiedBy>
  <cp:revision>39</cp:revision>
  <dcterms:created xsi:type="dcterms:W3CDTF">2023-06-23T18:54:41Z</dcterms:created>
  <dcterms:modified xsi:type="dcterms:W3CDTF">2023-06-26T01:29:05Z</dcterms:modified>
</cp:coreProperties>
</file>