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4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4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A157-E4C4-4BF5-B34E-AA074BA56B2E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88898" y="2608214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88898" y="3707990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41498" y="3150406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1498" y="4265574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41498" y="2066022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94452" y="3150406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R(z)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9" idx="2"/>
          </p:cNvCxnSpPr>
          <p:nvPr/>
        </p:nvCxnSpPr>
        <p:spPr>
          <a:xfrm flipV="1">
            <a:off x="3973758" y="2458452"/>
            <a:ext cx="967740" cy="54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 flipV="1">
            <a:off x="3973758" y="3542836"/>
            <a:ext cx="967740" cy="55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3973758" y="3000644"/>
            <a:ext cx="967740" cy="1657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2"/>
          </p:cNvCxnSpPr>
          <p:nvPr/>
        </p:nvCxnSpPr>
        <p:spPr>
          <a:xfrm flipV="1">
            <a:off x="3973758" y="2458452"/>
            <a:ext cx="967740" cy="1641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3973758" y="3000644"/>
            <a:ext cx="967740" cy="54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3973758" y="4100420"/>
            <a:ext cx="967740" cy="55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0" idx="2"/>
          </p:cNvCxnSpPr>
          <p:nvPr/>
        </p:nvCxnSpPr>
        <p:spPr>
          <a:xfrm>
            <a:off x="5726358" y="2458452"/>
            <a:ext cx="868094" cy="108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10" idx="2"/>
          </p:cNvCxnSpPr>
          <p:nvPr/>
        </p:nvCxnSpPr>
        <p:spPr>
          <a:xfrm>
            <a:off x="5726358" y="3542836"/>
            <a:ext cx="868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0" idx="2"/>
          </p:cNvCxnSpPr>
          <p:nvPr/>
        </p:nvCxnSpPr>
        <p:spPr>
          <a:xfrm flipV="1">
            <a:off x="5726358" y="3542836"/>
            <a:ext cx="868094" cy="111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664898" y="12680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48249" y="315290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w12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4041737" y="4361447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w13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187844" y="301960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w`1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649389" y="326238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`2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6196857" y="3825691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w`3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046349" y="2503083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w11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2690" y="2815577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w21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9063" y="3618462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w22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20254" y="4010892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w23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10" idx="6"/>
          </p:cNvCxnSpPr>
          <p:nvPr/>
        </p:nvCxnSpPr>
        <p:spPr>
          <a:xfrm flipV="1">
            <a:off x="7379312" y="3540958"/>
            <a:ext cx="813712" cy="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63189" y="3284908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y</a:t>
            </a:r>
            <a:endParaRPr lang="en-US" sz="1100" dirty="0"/>
          </a:p>
        </p:txBody>
      </p:sp>
      <p:cxnSp>
        <p:nvCxnSpPr>
          <p:cNvPr id="96" name="Curved Connector 95"/>
          <p:cNvCxnSpPr/>
          <p:nvPr/>
        </p:nvCxnSpPr>
        <p:spPr>
          <a:xfrm rot="10800000" flipV="1">
            <a:off x="6120062" y="3542494"/>
            <a:ext cx="1942277" cy="609223"/>
          </a:xfrm>
          <a:prstGeom prst="curvedConnector3">
            <a:avLst>
              <a:gd name="adj1" fmla="val 10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0800000">
            <a:off x="4534415" y="2692879"/>
            <a:ext cx="1532500" cy="195301"/>
          </a:xfrm>
          <a:prstGeom prst="curvedConnector3">
            <a:avLst>
              <a:gd name="adj1" fmla="val 10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10800000" flipV="1">
            <a:off x="4642015" y="2892508"/>
            <a:ext cx="1424900" cy="78771"/>
          </a:xfrm>
          <a:prstGeom prst="curvedConnector3">
            <a:avLst>
              <a:gd name="adj1" fmla="val 9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 flipV="1">
            <a:off x="4631424" y="3545222"/>
            <a:ext cx="1474468" cy="173801"/>
          </a:xfrm>
          <a:prstGeom prst="curvedConnector3">
            <a:avLst>
              <a:gd name="adj1" fmla="val 98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10800000">
            <a:off x="4604445" y="3356386"/>
            <a:ext cx="1507148" cy="186357"/>
          </a:xfrm>
          <a:prstGeom prst="curvedConnector3">
            <a:avLst>
              <a:gd name="adj1" fmla="val 100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0800000">
            <a:off x="4642016" y="4141698"/>
            <a:ext cx="1450175" cy="54539"/>
          </a:xfrm>
          <a:prstGeom prst="curvedConnector3">
            <a:avLst>
              <a:gd name="adj1" fmla="val 99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10800000" flipV="1">
            <a:off x="4474845" y="4196236"/>
            <a:ext cx="1592070" cy="182976"/>
          </a:xfrm>
          <a:prstGeom prst="curvedConnector3">
            <a:avLst>
              <a:gd name="adj1" fmla="val 100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/>
          <p:nvPr/>
        </p:nvCxnSpPr>
        <p:spPr>
          <a:xfrm rot="10800000">
            <a:off x="6170052" y="3016136"/>
            <a:ext cx="1892287" cy="523236"/>
          </a:xfrm>
          <a:prstGeom prst="curvedConnector4">
            <a:avLst>
              <a:gd name="adj1" fmla="val 102164"/>
              <a:gd name="adj2" fmla="val 10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79" idx="2"/>
          </p:cNvCxnSpPr>
          <p:nvPr/>
        </p:nvCxnSpPr>
        <p:spPr>
          <a:xfrm flipH="1">
            <a:off x="6105892" y="3546518"/>
            <a:ext cx="19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Leskin Kirill</dc:creator>
  <cp:lastModifiedBy>Leskin Kirill</cp:lastModifiedBy>
  <cp:revision>5</cp:revision>
  <dcterms:created xsi:type="dcterms:W3CDTF">2020-04-29T23:48:12Z</dcterms:created>
  <dcterms:modified xsi:type="dcterms:W3CDTF">2020-04-30T00:33:57Z</dcterms:modified>
</cp:coreProperties>
</file>