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4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0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A157-E4C4-4BF5-B34E-AA074BA56B2E}" type="datetimeFigureOut">
              <a:rPr lang="en-US" smtClean="0"/>
              <a:t>05/23/2020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8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6A157-E4C4-4BF5-B34E-AA074BA56B2E}" type="datetimeFigureOut">
              <a:rPr lang="en-US" smtClean="0"/>
              <a:t>05/23/2020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D3993-E357-42AE-8ABB-0A608952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188898" y="2608214"/>
            <a:ext cx="784860" cy="7848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88898" y="3707990"/>
            <a:ext cx="784860" cy="7848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41498" y="3150406"/>
            <a:ext cx="784860" cy="7848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z</a:t>
            </a:r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41498" y="4265574"/>
            <a:ext cx="784860" cy="7848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z</a:t>
            </a:r>
            <a:r>
              <a:rPr lang="ru-RU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941498" y="2066022"/>
            <a:ext cx="784860" cy="7848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z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94452" y="3150406"/>
            <a:ext cx="784860" cy="7848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R(z)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9" idx="2"/>
          </p:cNvCxnSpPr>
          <p:nvPr/>
        </p:nvCxnSpPr>
        <p:spPr>
          <a:xfrm flipV="1">
            <a:off x="3973758" y="2458452"/>
            <a:ext cx="967740" cy="54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 flipV="1">
            <a:off x="3973758" y="3542836"/>
            <a:ext cx="967740" cy="557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8" idx="2"/>
          </p:cNvCxnSpPr>
          <p:nvPr/>
        </p:nvCxnSpPr>
        <p:spPr>
          <a:xfrm>
            <a:off x="3973758" y="3000644"/>
            <a:ext cx="967740" cy="1657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9" idx="2"/>
          </p:cNvCxnSpPr>
          <p:nvPr/>
        </p:nvCxnSpPr>
        <p:spPr>
          <a:xfrm flipV="1">
            <a:off x="3973758" y="2458452"/>
            <a:ext cx="967740" cy="1641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7" idx="2"/>
          </p:cNvCxnSpPr>
          <p:nvPr/>
        </p:nvCxnSpPr>
        <p:spPr>
          <a:xfrm>
            <a:off x="3973758" y="3000644"/>
            <a:ext cx="967740" cy="54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>
          <a:xfrm>
            <a:off x="3973758" y="4100420"/>
            <a:ext cx="967740" cy="557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0" idx="2"/>
          </p:cNvCxnSpPr>
          <p:nvPr/>
        </p:nvCxnSpPr>
        <p:spPr>
          <a:xfrm>
            <a:off x="5726358" y="2458452"/>
            <a:ext cx="868094" cy="108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10" idx="2"/>
          </p:cNvCxnSpPr>
          <p:nvPr/>
        </p:nvCxnSpPr>
        <p:spPr>
          <a:xfrm>
            <a:off x="5726358" y="3542836"/>
            <a:ext cx="868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0" idx="2"/>
          </p:cNvCxnSpPr>
          <p:nvPr/>
        </p:nvCxnSpPr>
        <p:spPr>
          <a:xfrm flipV="1">
            <a:off x="5726358" y="3542836"/>
            <a:ext cx="868094" cy="111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664898" y="12680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48249" y="3152900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w1</a:t>
            </a:r>
            <a:r>
              <a:rPr lang="ru-RU" sz="1100" dirty="0" smtClean="0"/>
              <a:t>3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4497166" y="3886718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w1</a:t>
            </a:r>
            <a:r>
              <a:rPr lang="ru-RU" sz="1100" dirty="0"/>
              <a:t>4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6281019" y="2951720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w`1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5649389" y="3262380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w`</a:t>
            </a:r>
            <a:r>
              <a:rPr lang="ru-RU" sz="1100" dirty="0" smtClean="0"/>
              <a:t>3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6321566" y="3913543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w`</a:t>
            </a:r>
            <a:r>
              <a:rPr lang="ru-RU" sz="1100" dirty="0" smtClean="0"/>
              <a:t>5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4046349" y="2503083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w1</a:t>
            </a:r>
            <a:r>
              <a:rPr lang="ru-RU" sz="1100" dirty="0" smtClean="0"/>
              <a:t>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4660144" y="2630806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w2</a:t>
            </a:r>
            <a:r>
              <a:rPr lang="ru-RU" sz="1100" dirty="0" smtClean="0"/>
              <a:t>2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4449063" y="3618462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w2</a:t>
            </a:r>
            <a:r>
              <a:rPr lang="ru-RU" sz="1100" dirty="0" smtClean="0"/>
              <a:t>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220254" y="4010892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w23</a:t>
            </a:r>
            <a:endParaRPr lang="en-US" sz="1100" dirty="0"/>
          </a:p>
        </p:txBody>
      </p:sp>
      <p:cxnSp>
        <p:nvCxnSpPr>
          <p:cNvPr id="76" name="Straight Arrow Connector 75"/>
          <p:cNvCxnSpPr>
            <a:stCxn id="10" idx="6"/>
          </p:cNvCxnSpPr>
          <p:nvPr/>
        </p:nvCxnSpPr>
        <p:spPr>
          <a:xfrm flipV="1">
            <a:off x="7379312" y="3540958"/>
            <a:ext cx="813712" cy="1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763189" y="3284908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y</a:t>
            </a:r>
            <a:endParaRPr lang="en-US" sz="1100" dirty="0"/>
          </a:p>
        </p:txBody>
      </p:sp>
      <p:cxnSp>
        <p:nvCxnSpPr>
          <p:cNvPr id="96" name="Curved Connector 95"/>
          <p:cNvCxnSpPr/>
          <p:nvPr/>
        </p:nvCxnSpPr>
        <p:spPr>
          <a:xfrm rot="10800000" flipV="1">
            <a:off x="6120062" y="3542494"/>
            <a:ext cx="1942277" cy="609223"/>
          </a:xfrm>
          <a:prstGeom prst="curvedConnector3">
            <a:avLst>
              <a:gd name="adj1" fmla="val 10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/>
          <p:nvPr/>
        </p:nvCxnSpPr>
        <p:spPr>
          <a:xfrm rot="10800000">
            <a:off x="4534415" y="2692879"/>
            <a:ext cx="1532500" cy="195301"/>
          </a:xfrm>
          <a:prstGeom prst="curvedConnector3">
            <a:avLst>
              <a:gd name="adj1" fmla="val 100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/>
          <p:nvPr/>
        </p:nvCxnSpPr>
        <p:spPr>
          <a:xfrm rot="10800000" flipV="1">
            <a:off x="4642015" y="2892508"/>
            <a:ext cx="1424900" cy="78771"/>
          </a:xfrm>
          <a:prstGeom prst="curvedConnector3">
            <a:avLst>
              <a:gd name="adj1" fmla="val 99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/>
          <p:nvPr/>
        </p:nvCxnSpPr>
        <p:spPr>
          <a:xfrm rot="10800000" flipV="1">
            <a:off x="4631424" y="3545222"/>
            <a:ext cx="1474468" cy="173801"/>
          </a:xfrm>
          <a:prstGeom prst="curvedConnector3">
            <a:avLst>
              <a:gd name="adj1" fmla="val 98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/>
          <p:nvPr/>
        </p:nvCxnSpPr>
        <p:spPr>
          <a:xfrm rot="10800000">
            <a:off x="4604445" y="3356386"/>
            <a:ext cx="1507148" cy="186357"/>
          </a:xfrm>
          <a:prstGeom prst="curvedConnector3">
            <a:avLst>
              <a:gd name="adj1" fmla="val 100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/>
          <p:cNvCxnSpPr/>
          <p:nvPr/>
        </p:nvCxnSpPr>
        <p:spPr>
          <a:xfrm rot="10800000">
            <a:off x="4642016" y="4141698"/>
            <a:ext cx="1450175" cy="54539"/>
          </a:xfrm>
          <a:prstGeom prst="curvedConnector3">
            <a:avLst>
              <a:gd name="adj1" fmla="val 99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/>
          <p:nvPr/>
        </p:nvCxnSpPr>
        <p:spPr>
          <a:xfrm rot="10800000" flipV="1">
            <a:off x="4474845" y="4196236"/>
            <a:ext cx="1592070" cy="182976"/>
          </a:xfrm>
          <a:prstGeom prst="curvedConnector3">
            <a:avLst>
              <a:gd name="adj1" fmla="val 100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urved Connector 184"/>
          <p:cNvCxnSpPr/>
          <p:nvPr/>
        </p:nvCxnSpPr>
        <p:spPr>
          <a:xfrm rot="10800000">
            <a:off x="6170052" y="3016136"/>
            <a:ext cx="1892287" cy="523236"/>
          </a:xfrm>
          <a:prstGeom prst="curvedConnector4">
            <a:avLst>
              <a:gd name="adj1" fmla="val 102164"/>
              <a:gd name="adj2" fmla="val 101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79" idx="2"/>
          </p:cNvCxnSpPr>
          <p:nvPr/>
        </p:nvCxnSpPr>
        <p:spPr>
          <a:xfrm flipH="1">
            <a:off x="6105892" y="3546518"/>
            <a:ext cx="19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962035" y="1069825"/>
            <a:ext cx="784860" cy="7848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z1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962035" y="5330899"/>
            <a:ext cx="784860" cy="7848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z</a:t>
            </a:r>
            <a:r>
              <a:rPr lang="ru-RU" dirty="0" smtClean="0"/>
              <a:t>5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9" idx="6"/>
            <a:endCxn id="10" idx="2"/>
          </p:cNvCxnSpPr>
          <p:nvPr/>
        </p:nvCxnSpPr>
        <p:spPr>
          <a:xfrm flipV="1">
            <a:off x="5746895" y="3542836"/>
            <a:ext cx="847557" cy="2180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6"/>
            <a:endCxn id="10" idx="2"/>
          </p:cNvCxnSpPr>
          <p:nvPr/>
        </p:nvCxnSpPr>
        <p:spPr>
          <a:xfrm>
            <a:off x="5746895" y="1462255"/>
            <a:ext cx="847557" cy="2080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0800000" flipV="1">
            <a:off x="6132871" y="3564214"/>
            <a:ext cx="1872818" cy="11483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0800000">
            <a:off x="6105893" y="2343241"/>
            <a:ext cx="1837209" cy="1190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6"/>
            <a:endCxn id="38" idx="2"/>
          </p:cNvCxnSpPr>
          <p:nvPr/>
        </p:nvCxnSpPr>
        <p:spPr>
          <a:xfrm flipV="1">
            <a:off x="3973758" y="1462255"/>
            <a:ext cx="988277" cy="1538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6"/>
            <a:endCxn id="39" idx="2"/>
          </p:cNvCxnSpPr>
          <p:nvPr/>
        </p:nvCxnSpPr>
        <p:spPr>
          <a:xfrm>
            <a:off x="3973758" y="4100420"/>
            <a:ext cx="988277" cy="162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" idx="6"/>
            <a:endCxn id="39" idx="2"/>
          </p:cNvCxnSpPr>
          <p:nvPr/>
        </p:nvCxnSpPr>
        <p:spPr>
          <a:xfrm>
            <a:off x="3973758" y="3000644"/>
            <a:ext cx="988277" cy="272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6"/>
            <a:endCxn id="38" idx="2"/>
          </p:cNvCxnSpPr>
          <p:nvPr/>
        </p:nvCxnSpPr>
        <p:spPr>
          <a:xfrm flipV="1">
            <a:off x="3973758" y="1462255"/>
            <a:ext cx="988277" cy="2638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4521" y="2215753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w11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4729603" y="1857780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</a:t>
            </a:r>
            <a:r>
              <a:rPr lang="ru-RU" sz="1100" dirty="0" smtClean="0"/>
              <a:t>2</a:t>
            </a:r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924022" y="4676961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</a:t>
            </a:r>
            <a:r>
              <a:rPr lang="ru-RU" sz="1100" dirty="0" smtClean="0"/>
              <a:t>25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4737957" y="5104696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w1</a:t>
            </a:r>
            <a:r>
              <a:rPr lang="ru-RU" sz="1100" dirty="0" smtClean="0"/>
              <a:t>5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4525003" y="4646871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</a:t>
            </a:r>
            <a:r>
              <a:rPr lang="ru-RU" sz="1100" dirty="0" smtClean="0"/>
              <a:t>24</a:t>
            </a:r>
            <a:endParaRPr lang="en-US" sz="1100" dirty="0"/>
          </a:p>
        </p:txBody>
      </p:sp>
      <p:cxnSp>
        <p:nvCxnSpPr>
          <p:cNvPr id="78" name="Curved Connector 77"/>
          <p:cNvCxnSpPr/>
          <p:nvPr/>
        </p:nvCxnSpPr>
        <p:spPr>
          <a:xfrm rot="10800000">
            <a:off x="4572367" y="2068205"/>
            <a:ext cx="1518700" cy="2860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10800000">
            <a:off x="4660145" y="2207778"/>
            <a:ext cx="1476801" cy="1735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10800000" flipV="1">
            <a:off x="4660145" y="4692751"/>
            <a:ext cx="1420233" cy="1774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10800000" flipV="1">
            <a:off x="4568765" y="4684518"/>
            <a:ext cx="1598014" cy="3961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23675" y="2896240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`2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5661262" y="3942197"/>
            <a:ext cx="56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w`</a:t>
            </a:r>
            <a:r>
              <a:rPr lang="ru-RU" sz="1100" dirty="0" smtClean="0"/>
              <a:t>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59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Leskin Kirill</dc:creator>
  <cp:lastModifiedBy>Leskin Kirill</cp:lastModifiedBy>
  <cp:revision>7</cp:revision>
  <dcterms:created xsi:type="dcterms:W3CDTF">2020-04-29T23:48:12Z</dcterms:created>
  <dcterms:modified xsi:type="dcterms:W3CDTF">2020-05-23T12:30:44Z</dcterms:modified>
</cp:coreProperties>
</file>