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svg" ContentType="image/svg"/>
  <Override PartName="/ppt/media/image6.png" ContentType="image/png"/>
  <Override PartName="/ppt/media/image4.png" ContentType="image/png"/>
  <Override PartName="/ppt/media/image5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61F762-C119-453D-BE53-074903DA8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797980-0725-422C-B46D-0C43ACBE7A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6BCF2F4-8D2B-46D0-8146-29829A0E9978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360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6B06DD7-B43D-46E4-8373-23C8624B93D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67E7E34-A195-427E-BC9D-B4389F6FEFB9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-324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F7F924F-02F0-4789-951F-2E03E6A6E867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3BA7062-DC75-4517-8351-363BE8CC6486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80000" y="2375640"/>
            <a:ext cx="3960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Calibri"/>
              </a:rPr>
              <a:t>Рундер</a:t>
            </a:r>
            <a:endParaRPr b="0" lang="ru-R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40000" y="4500000"/>
            <a:ext cx="2736000" cy="9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</a:rPr>
              <a:t>Кириллов Иван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</a:rPr>
              <a:t>219/2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8100000" y="4318200"/>
            <a:ext cx="1260000" cy="126180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pic>
        <p:nvPicPr>
          <p:cNvPr id="5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  <a:alphaModFix amt="70000"/>
          </a:blip>
          <a:stretch/>
        </p:blipFill>
        <p:spPr>
          <a:xfrm flipH="1">
            <a:off x="1980000" y="1619280"/>
            <a:ext cx="3060000" cy="204084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63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Arial"/>
              </a:rPr>
              <a:t>Предметная область</a:t>
            </a:r>
            <a:endParaRPr b="0" lang="ru-R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2880000"/>
            <a:ext cx="45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Приложение для знакомств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Аналог Tinder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Аналог Zendly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Каталог мероприятий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760000" y="2700000"/>
            <a:ext cx="4320000" cy="21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0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Высокие требования к безопасности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0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Возможность хранить большие объёмы данных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0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Срок: 12 месяцев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800" spc="-1" strike="noStrike">
                <a:solidFill>
                  <a:srgbClr val="ffffff"/>
                </a:solidFill>
                <a:latin typeface="Arial"/>
              </a:rPr>
              <a:t>Модель жизненного цикла</a:t>
            </a:r>
            <a:endParaRPr b="0" lang="ru-RU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20000" y="4680000"/>
            <a:ext cx="18000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Поставка n-го инкремента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700000" y="1620000"/>
            <a:ext cx="5400000" cy="43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Инкрементная + Прототипирование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900000" y="2340000"/>
            <a:ext cx="1980000" cy="42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n-ый инкремент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720000" y="270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Анализ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600000" y="270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Проектирование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480000" y="270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Прототипирование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480000" y="396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Кодирование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600000" y="396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Тестирование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720000" y="3960000"/>
            <a:ext cx="2160000" cy="540000"/>
          </a:xfrm>
          <a:prstGeom prst="ellipse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Выход продукта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880000" y="2880000"/>
            <a:ext cx="720000" cy="180000"/>
          </a:xfrm>
          <a:custGeom>
            <a:avLst/>
            <a:gdLst>
              <a:gd name="textAreaLeft" fmla="*/ 133200 w 720000"/>
              <a:gd name="textAreaRight" fmla="*/ 605880 w 720000"/>
              <a:gd name="textAreaTop" fmla="*/ 53280 h 180000"/>
              <a:gd name="textAreaBottom" fmla="*/ 126720 h 180000"/>
            </a:gdLst>
            <a:ahLst/>
            <a:rect l="textAreaLeft" t="textAreaTop" r="textAreaRight" b="textAreaBottom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760000" y="2880000"/>
            <a:ext cx="720000" cy="180000"/>
          </a:xfrm>
          <a:custGeom>
            <a:avLst/>
            <a:gdLst>
              <a:gd name="textAreaLeft" fmla="*/ 133200 w 720000"/>
              <a:gd name="textAreaRight" fmla="*/ 605880 w 720000"/>
              <a:gd name="textAreaTop" fmla="*/ 53280 h 180000"/>
              <a:gd name="textAreaBottom" fmla="*/ 126720 h 180000"/>
            </a:gdLst>
            <a:ahLst/>
            <a:rect l="textAreaLeft" t="textAreaTop" r="textAreaRight" b="textAreaBottom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5760000" y="4140000"/>
            <a:ext cx="720000" cy="180000"/>
          </a:xfrm>
          <a:custGeom>
            <a:avLst/>
            <a:gdLst>
              <a:gd name="textAreaLeft" fmla="*/ 133560 w 720000"/>
              <a:gd name="textAreaRight" fmla="*/ 606240 w 720000"/>
              <a:gd name="textAreaTop" fmla="*/ 53280 h 180000"/>
              <a:gd name="textAreaBottom" fmla="*/ 126720 h 180000"/>
            </a:gdLst>
            <a:ahLst/>
            <a:rect l="textAreaLeft" t="textAreaTop" r="textAreaRight" b="textAreaBottom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2880000" y="4140000"/>
            <a:ext cx="720000" cy="180000"/>
          </a:xfrm>
          <a:custGeom>
            <a:avLst/>
            <a:gdLst>
              <a:gd name="textAreaLeft" fmla="*/ 133560 w 720000"/>
              <a:gd name="textAreaRight" fmla="*/ 606240 w 720000"/>
              <a:gd name="textAreaTop" fmla="*/ 53280 h 180000"/>
              <a:gd name="textAreaBottom" fmla="*/ 126720 h 180000"/>
            </a:gdLst>
            <a:ahLst/>
            <a:rect l="textAreaLeft" t="textAreaTop" r="textAreaRight" b="textAreaBottom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 rot="5400000">
            <a:off x="7290000" y="3510000"/>
            <a:ext cx="720000" cy="180000"/>
          </a:xfrm>
          <a:custGeom>
            <a:avLst/>
            <a:gdLst>
              <a:gd name="textAreaLeft" fmla="*/ 133200 w 720000"/>
              <a:gd name="textAreaRight" fmla="*/ 605880 w 720000"/>
              <a:gd name="textAreaTop" fmla="*/ 53280 h 180000"/>
              <a:gd name="textAreaBottom" fmla="*/ 126720 h 180000"/>
            </a:gdLst>
            <a:ahLst/>
            <a:rect l="textAreaLeft" t="textAreaTop" r="textAreaRight" b="textAreaBottom"/>
            <a:pathLst>
              <a:path w="21600" h="218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Карта навигации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160000" y="1432800"/>
            <a:ext cx="5760000" cy="375084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Интерфейс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05840" y="2520000"/>
            <a:ext cx="2774160" cy="180000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pic>
        <p:nvPicPr>
          <p:cNvPr id="81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7451640" y="2520000"/>
            <a:ext cx="2448360" cy="180000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pic>
        <p:nvPicPr>
          <p:cNvPr id="82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3060000" y="1454760"/>
            <a:ext cx="4016880" cy="305244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sp>
        <p:nvSpPr>
          <p:cNvPr id="83" name=""/>
          <p:cNvSpPr txBox="1"/>
          <p:nvPr/>
        </p:nvSpPr>
        <p:spPr>
          <a:xfrm>
            <a:off x="105840" y="4320000"/>
            <a:ext cx="277416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Приветственная страница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50920" y="4320000"/>
            <a:ext cx="244908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Личный кабинет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(редактирование профиля)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240000" y="4500000"/>
            <a:ext cx="3780000" cy="54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Личный кабинет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08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Руководство оператора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3060000"/>
            <a:ext cx="4680000" cy="21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Функционал: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Функция оценивания анкет других пользователей;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Добавления пользователя в друзья;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Функция поиска друзей на интерактивной карте;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Функция поиска мероприятий на интерактивной карте;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580000" y="3157920"/>
            <a:ext cx="4140000" cy="1882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Описанные ошибки: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удалось отправить сообщение из-за отсутствия интернет-соединения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 удалось отправить сообщение из-за технических проблем в программе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0" y="3240000"/>
            <a:ext cx="0" cy="1980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2520000"/>
            <a:ext cx="288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Тестирование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80000" y="900000"/>
            <a:ext cx="4140000" cy="1440000"/>
          </a:xfrm>
          <a:prstGeom prst="wedgeRoundRectCallout">
            <a:avLst>
              <a:gd name="adj1" fmla="val 61777"/>
              <a:gd name="adj2" fmla="val 55671"/>
              <a:gd name="adj3" fmla="val 16667"/>
            </a:avLst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Ключевые оценочные элементы: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Время отклика программы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Время исправления ошибок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Выдерживаемая нагрузка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5760000" y="900000"/>
            <a:ext cx="4140000" cy="1440000"/>
          </a:xfrm>
          <a:prstGeom prst="wedgeRoundRectCallout">
            <a:avLst>
              <a:gd name="adj1" fmla="val 61777"/>
              <a:gd name="adj2" fmla="val 55671"/>
              <a:gd name="adj3" fmla="val 16667"/>
            </a:avLst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Используемые техники: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Эквивалентное разделение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Анализ граничных значений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Предугадывание ошибки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80000" y="3240000"/>
            <a:ext cx="4140000" cy="900000"/>
          </a:xfrm>
          <a:prstGeom prst="wedgeRoundRectCallout">
            <a:avLst>
              <a:gd name="adj1" fmla="val 57407"/>
              <a:gd name="adj2" fmla="val -49203"/>
              <a:gd name="adj3" fmla="val 16667"/>
            </a:avLst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Вид тестирования -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Функциональное(позитивное, негативное)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5760000" y="3240000"/>
            <a:ext cx="4140000" cy="900000"/>
          </a:xfrm>
          <a:prstGeom prst="wedgeRoundRectCallout">
            <a:avLst>
              <a:gd name="adj1" fmla="val 57407"/>
              <a:gd name="adj2" fmla="val -49203"/>
              <a:gd name="adj3" fmla="val 16667"/>
            </a:avLst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Тестовое покрытие формы регистрации - 59,4%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Вывод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60000" y="3060000"/>
            <a:ext cx="9180000" cy="2320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Закончен этап проектирования web-сайта(первый инкремент)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дальнейшем планируется завершение первого инкремента и начало работы над мобильным приложением(второй инкремент)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данном проекте на этапе проектирования удалось внедрить большое количество функций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Ошибки и недочёты будут выявлены позже, в процессе разработки и эксплуатации программы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20000" y="1620000"/>
            <a:ext cx="273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pc="-1" strike="noStrike">
                <a:solidFill>
                  <a:srgbClr val="ffffff"/>
                </a:solidFill>
                <a:latin typeface="Calibri"/>
              </a:rPr>
              <a:t>Рундер</a:t>
            </a:r>
            <a:endParaRPr b="0" lang="ru-RU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40000" y="4650120"/>
            <a:ext cx="2736000" cy="10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Кириллов Иван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219/2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8743680" y="4680000"/>
            <a:ext cx="796320" cy="79740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pic>
        <p:nvPicPr>
          <p:cNvPr id="10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  <a:alphaModFix amt="70000"/>
          </a:blip>
          <a:stretch/>
        </p:blipFill>
        <p:spPr>
          <a:xfrm flipH="1">
            <a:off x="2314800" y="1080000"/>
            <a:ext cx="2544840" cy="1697400"/>
          </a:xfrm>
          <a:prstGeom prst="rect">
            <a:avLst/>
          </a:prstGeom>
          <a:ln w="18000">
            <a:noFill/>
          </a:ln>
          <a:effectLst>
            <a:outerShdw dist="203646" dir="2700000" blurRad="254160" rotWithShape="0">
              <a:srgbClr val="a1467e">
                <a:alpha val="70000"/>
              </a:srgbClr>
            </a:outerShdw>
          </a:effectLst>
        </p:spPr>
      </p:pic>
      <p:sp>
        <p:nvSpPr>
          <p:cNvPr id="101" name=""/>
          <p:cNvSpPr txBox="1"/>
          <p:nvPr/>
        </p:nvSpPr>
        <p:spPr>
          <a:xfrm>
            <a:off x="1980000" y="2787480"/>
            <a:ext cx="6120000" cy="90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Спасибо за внимание!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2024-06-26T22:29:29Z</dcterms:created>
  <dc:creator/>
  <dc:description/>
  <dc:language>ru-RU</dc:language>
  <cp:lastModifiedBy/>
  <dcterms:modified xsi:type="dcterms:W3CDTF">2024-06-27T07:43:49Z</dcterms:modified>
  <cp:revision>3</cp:revision>
  <dc:subject/>
  <dc:title>Lights</dc:title>
</cp:coreProperties>
</file>