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3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3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9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81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9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2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9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FB48-E372-4FDF-8A59-AE78EF725B0C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0D45-FA38-421E-8D28-DA5EADBEC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3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2x8.com/var3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f statement in jav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f statement in java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928687"/>
            <a:ext cx="4191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1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f statement in jav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838200"/>
            <a:ext cx="4343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f statement in jav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962025"/>
            <a:ext cx="65246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f statement in jav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90" y="0"/>
            <a:ext cx="1988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3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f statement in jav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Ternary oper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40957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71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f statement in jav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Ternary oper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1890"/>
            <a:ext cx="6552727" cy="678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78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f statement in jav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Ternary oper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331640" y="1124744"/>
            <a:ext cx="6480720" cy="5472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943768" y="415496"/>
            <a:ext cx="227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Високосный год</a:t>
            </a:r>
            <a:endParaRPr lang="ru-RU" sz="2400" dirty="0"/>
          </a:p>
        </p:txBody>
      </p:sp>
      <p:sp>
        <p:nvSpPr>
          <p:cNvPr id="6" name="Овал 5"/>
          <p:cNvSpPr/>
          <p:nvPr/>
        </p:nvSpPr>
        <p:spPr>
          <a:xfrm>
            <a:off x="2356641" y="2060848"/>
            <a:ext cx="4176464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20575" y="1258729"/>
            <a:ext cx="354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Обычный год (не делится на 4)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617532" y="2276872"/>
            <a:ext cx="1552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делится на 4</a:t>
            </a:r>
            <a:endParaRPr lang="ru-RU" sz="2000" dirty="0"/>
          </a:p>
        </p:txBody>
      </p:sp>
      <p:sp>
        <p:nvSpPr>
          <p:cNvPr id="7" name="Овал 6"/>
          <p:cNvSpPr/>
          <p:nvPr/>
        </p:nvSpPr>
        <p:spPr>
          <a:xfrm>
            <a:off x="3286186" y="2888940"/>
            <a:ext cx="2215359" cy="23042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538695" y="3212976"/>
            <a:ext cx="1812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делится на 100</a:t>
            </a:r>
            <a:endParaRPr lang="ru-RU" sz="2000" dirty="0"/>
          </a:p>
        </p:txBody>
      </p:sp>
      <p:sp>
        <p:nvSpPr>
          <p:cNvPr id="12" name="Овал 11"/>
          <p:cNvSpPr/>
          <p:nvPr/>
        </p:nvSpPr>
        <p:spPr>
          <a:xfrm>
            <a:off x="3935938" y="3613086"/>
            <a:ext cx="1017870" cy="968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941204" y="3743164"/>
            <a:ext cx="1103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делится </a:t>
            </a:r>
          </a:p>
          <a:p>
            <a:r>
              <a:rPr lang="ru-RU" sz="2000" dirty="0" smtClean="0"/>
              <a:t>на 400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8149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f statement in jav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Ternary oper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943768" y="415496"/>
            <a:ext cx="227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Високосный год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1338" y="1340768"/>
            <a:ext cx="70798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ru-RU" sz="2400" dirty="0" smtClean="0"/>
              <a:t>Год делится на 4</a:t>
            </a:r>
            <a:endParaRPr lang="en-US" sz="2400" dirty="0" smtClean="0"/>
          </a:p>
          <a:p>
            <a:r>
              <a:rPr lang="en-US" sz="2400" dirty="0" smtClean="0"/>
              <a:t>B: </a:t>
            </a:r>
            <a:r>
              <a:rPr lang="ru-RU" sz="2400" dirty="0" smtClean="0"/>
              <a:t>Год делится на </a:t>
            </a:r>
            <a:r>
              <a:rPr lang="en-US" sz="2400" dirty="0" smtClean="0"/>
              <a:t>100</a:t>
            </a:r>
          </a:p>
          <a:p>
            <a:r>
              <a:rPr lang="en-US" sz="2400" dirty="0" smtClean="0"/>
              <a:t>C: </a:t>
            </a:r>
            <a:r>
              <a:rPr lang="ru-RU" sz="2400" dirty="0" smtClean="0"/>
              <a:t>Год делится на 4</a:t>
            </a:r>
            <a:r>
              <a:rPr lang="en-US" sz="2400" dirty="0" smtClean="0"/>
              <a:t>00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http://www.32x8.com/var3.html</a:t>
            </a:r>
            <a:endParaRPr lang="en-US" sz="2400" dirty="0" smtClean="0"/>
          </a:p>
          <a:p>
            <a:r>
              <a:rPr lang="en-US" sz="2400" dirty="0" smtClean="0"/>
              <a:t>https://www.charlie-coleman.com/experiments/kmap/</a:t>
            </a:r>
            <a:endParaRPr lang="en-US" sz="2400" dirty="0"/>
          </a:p>
          <a:p>
            <a:r>
              <a:rPr lang="en-US" sz="2400" dirty="0"/>
              <a:t>y = AB' + AC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7202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КИРИЛЛОВ Алексей Геннадьевич</dc:creator>
  <cp:lastModifiedBy>КИРИЛЛОВ Алексей Геннадьевич</cp:lastModifiedBy>
  <cp:revision>6</cp:revision>
  <dcterms:created xsi:type="dcterms:W3CDTF">2023-12-01T10:06:31Z</dcterms:created>
  <dcterms:modified xsi:type="dcterms:W3CDTF">2023-12-01T10:44:44Z</dcterms:modified>
</cp:coreProperties>
</file>