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fb95cd7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5fb95cd7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5fb95cd7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7acd824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7acd824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a7acd824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acd8246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acd8246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7acd8246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761f316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761f316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761f316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fd15b96a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fd15b96a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afd15b96a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fd15b96af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fd15b96af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afd15b96af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fd15b96a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fd15b96a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afd15b96a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761f3161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761f3161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b761f3161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fb95cd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fb95cd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5fb95cd7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2caebdd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2caebd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2caebdd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faf48d47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faf48d47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faf48d47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5fb95cd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5fb95cd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a5fb95cd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icepage.com/ru/c/meditsina-i-nauka-shablony-veb-saytov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75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9082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3416700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88" y="4677138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93475" y="520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слое  с полями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30795" l="36606" r="7446" t="11360"/>
          <a:stretch/>
        </p:blipFill>
        <p:spPr>
          <a:xfrm>
            <a:off x="4591300" y="2017725"/>
            <a:ext cx="6317774" cy="3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757825" y="2611125"/>
            <a:ext cx="3000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text-decoration-line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56px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.box_1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287725" y="195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"box_1"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"image/легкие.jpg"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"snow"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Пневмония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178450"/>
            <a:ext cx="8526499" cy="4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150" y="4194632"/>
            <a:ext cx="10515600" cy="30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61938"/>
            <a:ext cx="10934700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анимации на сайте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38200" y="17920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https://nicepage.com/ru/html-templates/preview/my-pomogaem-brendam-sozdavat-zapominayushchiesya-veb-sayty-2909040?device=desktop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Другие примеры отступов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634250" y="2448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https://www.mousedc.ru/learning/22-otstupy-margin-padding-css/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29025" y="1599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588" y="4306576"/>
            <a:ext cx="4545925" cy="2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884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10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" y="4421696"/>
            <a:ext cx="7501401" cy="1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72" y="1064585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 flipH="1" rot="10800000">
            <a:off x="2029225" y="3851775"/>
            <a:ext cx="45471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5373675" y="2837025"/>
            <a:ext cx="34761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725625" y="552825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54" name="Google Shape;154;p21"/>
          <p:cNvSpPr txBox="1"/>
          <p:nvPr/>
        </p:nvSpPr>
        <p:spPr>
          <a:xfrm>
            <a:off x="1108575" y="1597050"/>
            <a:ext cx="434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 flipH="1" rot="10800000">
            <a:off x="1991650" y="1747425"/>
            <a:ext cx="4584600" cy="420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