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218F-741A-4E9A-877C-3B89FA45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C5477-1A43-4030-AC3B-3B76FA83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E6001-498A-4661-B71A-24B22F8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3A93-2DD2-4790-A909-ADA5F8DA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F288D-2D01-4096-AA24-A2C05AE1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3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1625-2529-4FAB-94D4-0F6ED2F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C3ABC-F259-4494-9C83-CE0466D2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80E0-6254-49AB-BC60-A58F9288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69A89-BD74-474F-911A-0A15117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DE383-9CDF-4B29-936C-5DB715A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4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591F5-2D31-4B93-B933-C55A7569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9CF67-AB77-40EF-8DEB-927F23B5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268E1-BB33-4BB7-9034-B39757AA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841E2-2336-444D-9960-B4E6831A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A5ACD-FDB5-46CE-A020-B5C57ABB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2B9F-0A5F-4D39-BAB9-37F21C24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F4CFB-64A0-4068-A2D7-C6F732BB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A9933-9506-4F01-8A6B-49DF964D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0B68-F7C3-4E66-B438-78B0F5F2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90815-346D-4F27-858D-4808D28C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3FB5B-054F-4DC6-8401-7C46008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5548A-9DDB-4192-9004-AE02D493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FFAA0-6254-4AAE-8F9C-526BA1A9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D129A-785A-429C-BD89-D73F521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ED244-5B39-4D5E-B3C6-731CA91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7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FB03-41FB-46F5-8536-B2E9682A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5D804-8C5F-4ABC-8142-A02AA85AE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78CB8-8E8D-46EA-83D9-ACBA0597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6244-C337-471F-BDE3-F0F1D06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B5453-D6EE-465B-A289-F7B6F89D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78203-E6DF-4270-9848-5E20BCD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D443-CFB7-43C5-94E2-AD299C1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3A5FD-A097-4591-8181-6F1AE004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6EB1B-4B4C-4CC1-AEA8-7E8FA748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28FC0-9911-430F-BD5C-B501AF368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A19282-4594-491D-86E6-DFB85A031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B0367-E53B-451E-B2A1-C0ECDE69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E6D74-521E-46F2-9631-0AE883D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42EC6-2CC8-43A3-A62E-35339A61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6088-C87D-408E-9E4F-DF1A103F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09B6D-A4B1-4918-B408-3624FAB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FFB6B-D936-4433-A434-35526BFF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C73D1-A4DE-4A4E-B6E3-88471AC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23472-27C8-4F95-9C10-ED63AEA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0CCE7-246F-41BD-81F4-EB9470D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DAB0A-8C2B-473C-A33E-99496ED7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1EA1-3AA6-45FE-971A-D99E02AA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CDC03-1D00-4337-8C70-254A88E6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E070A-9742-4A67-A6C4-2FA2C3E5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A13D9-51FE-479A-B258-4A34A296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ACD9F-11FA-495C-AE58-CC7B4DC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2E33E-513C-4343-91A8-A469D9EB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64A5-9712-479B-BE1C-C2A6E903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15DDF-E810-48EF-BD9D-1591FC3C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D074C-EC6B-4DCD-8997-DCC4FFC4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7BD81-B775-45A3-AD59-D0611087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BDB28-6673-416D-ABB4-6486139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D6C94-4722-4EB8-9C02-EA328FC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FC312-D74D-4701-996E-A37F379E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AD691-361E-4FEA-AC00-9EDE8C03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40AA-7229-439D-B12D-53626A5B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9E161-81A4-41A7-A2BB-D0AD964D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AC23E-F269-4198-8C38-DAF5D45D3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4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inNg/Machine_Learning_Tools_Code_T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ensorflow/models/tree/master/research/slim/n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05FF-7086-43BC-8921-1E6C3740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/>
              <a:t>Machine_Learning_Tools_Code_TF</a:t>
            </a:r>
            <a:r>
              <a:rPr lang="zh-CN" altLang="en-US" sz="4800" b="1" dirty="0"/>
              <a:t>开源项目使用说明 </a:t>
            </a:r>
            <a:r>
              <a:rPr lang="en-US" altLang="zh-CN" sz="4800" b="1" dirty="0"/>
              <a:t>v1.0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A1D18-6968-43AC-9223-C9F1F91D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https://github.com/KirinNg/Machine_Learning_Tools_Code_TF</a:t>
            </a:r>
            <a:endParaRPr lang="en-US" altLang="zh-CN" dirty="0"/>
          </a:p>
          <a:p>
            <a:r>
              <a:rPr lang="en-US" altLang="zh-CN" dirty="0"/>
              <a:t>KirinNg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3645-3407-4317-A320-05CC269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7A7A-1626-46DB-9CF6-1A87C9DF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本项目主要针对熟悉</a:t>
            </a:r>
            <a:r>
              <a:rPr lang="en-US" altLang="zh-CN" dirty="0" err="1"/>
              <a:t>tensorflow</a:t>
            </a:r>
            <a:r>
              <a:rPr lang="zh-CN" altLang="en-US" dirty="0"/>
              <a:t>的群体开发</a:t>
            </a:r>
            <a:endParaRPr lang="en-US" altLang="zh-CN" dirty="0"/>
          </a:p>
          <a:p>
            <a:r>
              <a:rPr lang="zh-CN" altLang="en-US" dirty="0"/>
              <a:t>目的是提升实验过程中编程的速度，减少错误和查询浪费的时间</a:t>
            </a:r>
            <a:endParaRPr lang="en-US" altLang="zh-CN" dirty="0"/>
          </a:p>
          <a:p>
            <a:r>
              <a:rPr lang="zh-CN" altLang="en-US" dirty="0"/>
              <a:t>项目欢迎小伙伴们贡献自己常用的代码片段，指出项目漏洞，来帮助其他人加速开发</a:t>
            </a:r>
          </a:p>
        </p:txBody>
      </p:sp>
    </p:spTree>
    <p:extLst>
      <p:ext uri="{BB962C8B-B14F-4D97-AF65-F5344CB8AC3E}">
        <p14:creationId xmlns:p14="http://schemas.microsoft.com/office/powerpoint/2010/main" val="12083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CFACB-3ADE-4E18-A3FF-F41EFAB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B1978-876B-4DFB-8CA9-965E01F6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目前初步分为</a:t>
            </a:r>
            <a:r>
              <a:rPr lang="en-US" altLang="zh-CN" dirty="0"/>
              <a:t>4</a:t>
            </a:r>
            <a:r>
              <a:rPr lang="zh-CN" altLang="en-US" dirty="0"/>
              <a:t>个模块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code for building up train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data stream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explain AI &amp; adversarial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useful networks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2D4C-A740-487E-AF8D-D75E14A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building up train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FCD61-B431-4F1A-B69C-F9AB45D5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eval training</a:t>
            </a:r>
            <a:r>
              <a:rPr lang="zh-CN" altLang="en-US" dirty="0"/>
              <a:t>中记录</a:t>
            </a:r>
            <a:r>
              <a:rPr lang="en-US" altLang="zh-CN" dirty="0" err="1"/>
              <a:t>tensorboard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  <a:r>
              <a:rPr lang="zh-CN" altLang="en-US" dirty="0"/>
              <a:t>的</a:t>
            </a:r>
            <a:r>
              <a:rPr lang="en-US" altLang="zh-CN" dirty="0"/>
              <a:t>op</a:t>
            </a:r>
            <a:r>
              <a:rPr lang="zh-CN" altLang="en-US" dirty="0"/>
              <a:t>建立方法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learning rate</a:t>
            </a:r>
            <a:r>
              <a:rPr lang="zh-CN" altLang="en-US" dirty="0"/>
              <a:t>中目前放了两个常用的</a:t>
            </a:r>
            <a:r>
              <a:rPr lang="en-US" altLang="zh-CN" dirty="0"/>
              <a:t>learning rate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loop&amp;calculating</a:t>
            </a:r>
            <a:r>
              <a:rPr lang="en-US" altLang="zh-CN" dirty="0"/>
              <a:t> time</a:t>
            </a:r>
            <a:r>
              <a:rPr lang="zh-CN" altLang="en-US" dirty="0"/>
              <a:t>中是一些主循环能用到的结构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sess&amp;env</a:t>
            </a:r>
            <a:r>
              <a:rPr lang="zh-CN" altLang="en-US" dirty="0"/>
              <a:t>是常用到的环境和全局变量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train method</a:t>
            </a:r>
            <a:r>
              <a:rPr lang="zh-CN" altLang="en-US" dirty="0"/>
              <a:t>中有单机多卡，单卡梯度保存等训练方法的</a:t>
            </a:r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7E84-588C-40EC-B437-002DC9FD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BC953-E016-48D0-B1EF-A6D36B28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该模块中包含</a:t>
            </a:r>
            <a:r>
              <a:rPr lang="en-US" altLang="zh-CN" dirty="0"/>
              <a:t>MNIST</a:t>
            </a:r>
            <a:r>
              <a:rPr lang="zh-CN" altLang="en-US" dirty="0"/>
              <a:t>、</a:t>
            </a:r>
            <a:r>
              <a:rPr lang="en-US" altLang="zh-CN" dirty="0" err="1"/>
              <a:t>cifar</a:t>
            </a:r>
            <a:r>
              <a:rPr lang="zh-CN" altLang="en-US" dirty="0"/>
              <a:t>、</a:t>
            </a:r>
            <a:r>
              <a:rPr lang="en-US" altLang="zh-CN" dirty="0"/>
              <a:t>ImageNet</a:t>
            </a:r>
            <a:r>
              <a:rPr lang="zh-CN" altLang="en-US" dirty="0"/>
              <a:t>三种数据集的快速读取方式</a:t>
            </a:r>
            <a:endParaRPr lang="en-US" altLang="zh-CN" dirty="0"/>
          </a:p>
          <a:p>
            <a:r>
              <a:rPr lang="en-US" altLang="zh-CN" dirty="0"/>
              <a:t>ImageNet</a:t>
            </a:r>
            <a:r>
              <a:rPr lang="zh-CN" altLang="en-US" dirty="0"/>
              <a:t>需要先按照</a:t>
            </a:r>
            <a:r>
              <a:rPr lang="en-US" altLang="zh-CN" dirty="0" err="1"/>
              <a:t>tensorflow</a:t>
            </a:r>
            <a:r>
              <a:rPr lang="en-US" altLang="zh-CN" dirty="0"/>
              <a:t>/research/slim</a:t>
            </a:r>
            <a:r>
              <a:rPr lang="zh-CN" altLang="en-US" dirty="0"/>
              <a:t>项目下的方案生成</a:t>
            </a:r>
            <a:r>
              <a:rPr lang="en-US" altLang="zh-CN" dirty="0" err="1"/>
              <a:t>tfrecord</a:t>
            </a:r>
            <a:r>
              <a:rPr lang="zh-CN" altLang="en-US" dirty="0"/>
              <a:t>，其余均直接修改</a:t>
            </a:r>
            <a:r>
              <a:rPr lang="en-US" altLang="zh-CN" dirty="0"/>
              <a:t>data_stream.py</a:t>
            </a:r>
            <a:r>
              <a:rPr lang="zh-CN" altLang="en-US" dirty="0"/>
              <a:t>读取路径即可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B2DD5-DC69-4A92-A19E-2227CF16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2" y="4637184"/>
            <a:ext cx="8483277" cy="13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E7EB2-AC9D-4350-A599-BE3317B0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Explain AI &amp; Adversarial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01480-642C-4156-8F98-47010DEB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目前该模块中放了</a:t>
            </a:r>
            <a:r>
              <a:rPr lang="en-US" altLang="zh-CN" dirty="0" err="1"/>
              <a:t>GradCam</a:t>
            </a:r>
            <a:r>
              <a:rPr lang="zh-CN" altLang="en-US" dirty="0"/>
              <a:t>和</a:t>
            </a:r>
            <a:r>
              <a:rPr lang="en-US" altLang="zh-CN" dirty="0"/>
              <a:t>PGD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其中生成</a:t>
            </a:r>
            <a:r>
              <a:rPr lang="en-US" altLang="zh-CN" dirty="0"/>
              <a:t>Adversarial Example</a:t>
            </a:r>
            <a:r>
              <a:rPr lang="zh-CN" altLang="en-US" dirty="0"/>
              <a:t>部分的使用方法为：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5B36C-9AC9-4DA3-B329-F335B401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095"/>
            <a:ext cx="10580110" cy="16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AEC9-C983-463D-B4CE-5CB80CBB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8F434-C0ED-4B76-98CF-5C5A87DE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其中存放了目前常用的分类模型和手动搭建模型的常用函数</a:t>
            </a:r>
            <a:endParaRPr lang="en-US" altLang="zh-CN" dirty="0"/>
          </a:p>
          <a:p>
            <a:r>
              <a:rPr lang="zh-CN" altLang="en-US" dirty="0"/>
              <a:t>调用已有模型只需要从</a:t>
            </a:r>
            <a:r>
              <a:rPr lang="en-US" altLang="zh-CN" dirty="0"/>
              <a:t>model.py</a:t>
            </a:r>
            <a:r>
              <a:rPr lang="zh-CN" altLang="en-US" dirty="0"/>
              <a:t>中</a:t>
            </a:r>
            <a:r>
              <a:rPr lang="en-US" altLang="zh-CN" dirty="0"/>
              <a:t>import</a:t>
            </a:r>
          </a:p>
          <a:p>
            <a:r>
              <a:rPr lang="zh-CN" altLang="en-US" dirty="0"/>
              <a:t>返回值</a:t>
            </a:r>
            <a:r>
              <a:rPr lang="en-US" altLang="zh-CN" dirty="0"/>
              <a:t>logits</a:t>
            </a:r>
            <a:r>
              <a:rPr lang="zh-CN" altLang="en-US" dirty="0"/>
              <a:t>、</a:t>
            </a:r>
            <a:r>
              <a:rPr lang="en-US" altLang="zh-CN" dirty="0"/>
              <a:t>predict</a:t>
            </a:r>
            <a:r>
              <a:rPr lang="zh-CN" altLang="en-US" dirty="0"/>
              <a:t>、</a:t>
            </a:r>
            <a:r>
              <a:rPr lang="en-US" altLang="zh-CN" dirty="0" err="1"/>
              <a:t>end_point</a:t>
            </a:r>
            <a:r>
              <a:rPr lang="zh-CN" altLang="en-US" dirty="0"/>
              <a:t>分别指代“</a:t>
            </a:r>
            <a:r>
              <a:rPr lang="en-US" altLang="zh-CN" dirty="0" err="1"/>
              <a:t>softmax</a:t>
            </a:r>
            <a:r>
              <a:rPr lang="zh-CN" altLang="en-US" dirty="0"/>
              <a:t>前”，“</a:t>
            </a:r>
            <a:r>
              <a:rPr lang="en-US" altLang="zh-CN" dirty="0" err="1"/>
              <a:t>softmax</a:t>
            </a:r>
            <a:r>
              <a:rPr lang="zh-CN" altLang="en-US" dirty="0"/>
              <a:t>后”和“每一层节点的字典变量”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也可根据</a:t>
            </a:r>
            <a:r>
              <a:rPr lang="en-US" altLang="zh-CN" dirty="0">
                <a:hlinkClick r:id="rId2"/>
              </a:rPr>
              <a:t>https://github.com/tensorflow/models/tree/master/research/slim/nets</a:t>
            </a:r>
            <a:r>
              <a:rPr lang="zh-CN" altLang="en-US" dirty="0"/>
              <a:t>自行添加修改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BB621-3E7F-4AE0-8447-4D2BB6BF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2876"/>
            <a:ext cx="10515600" cy="11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350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Machine_Learning_Tools_Code_TF开源项目使用说明 v1.0</vt:lpstr>
      <vt:lpstr>前言</vt:lpstr>
      <vt:lpstr>目录</vt:lpstr>
      <vt:lpstr>code for building up train</vt:lpstr>
      <vt:lpstr>Data stream</vt:lpstr>
      <vt:lpstr>Explain AI &amp; Adversarial</vt:lpstr>
      <vt:lpstr>Useful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Machine_Learning_Tools_Code_TF开源项目使用说明 </dc:title>
  <dc:creator>KirinNg</dc:creator>
  <cp:lastModifiedBy>KirinNg</cp:lastModifiedBy>
  <cp:revision>8</cp:revision>
  <dcterms:created xsi:type="dcterms:W3CDTF">2019-11-19T03:08:46Z</dcterms:created>
  <dcterms:modified xsi:type="dcterms:W3CDTF">2019-11-19T06:25:50Z</dcterms:modified>
</cp:coreProperties>
</file>