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E218F-741A-4E9A-877C-3B89FA450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DC5477-1A43-4030-AC3B-3B76FA837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E6001-498A-4661-B71A-24B22F8B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0A62-BEA6-406C-82F9-A41097B84CEB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D3A93-2DD2-4790-A909-ADA5F8DA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F288D-2D01-4096-AA24-A2C05AE1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B3F-EBF5-4E45-ABF0-CFE9A12DC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33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B1625-2529-4FAB-94D4-0F6ED2F6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4C3ABC-F259-4494-9C83-CE0466D2E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B80E0-6254-49AB-BC60-A58F9288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0A62-BEA6-406C-82F9-A41097B84CEB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69A89-BD74-474F-911A-0A151177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DE383-9CDF-4B29-936C-5DB715A0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B3F-EBF5-4E45-ABF0-CFE9A12DC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4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8591F5-2D31-4B93-B933-C55A75697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E9CF67-AB77-40EF-8DEB-927F23B5A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268E1-BB33-4BB7-9034-B39757AA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0A62-BEA6-406C-82F9-A41097B84CEB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841E2-2336-444D-9960-B4E6831A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A5ACD-FDB5-46CE-A020-B5C57ABB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B3F-EBF5-4E45-ABF0-CFE9A12DC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77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52B9F-0A5F-4D39-BAB9-37F21C24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F4CFB-64A0-4068-A2D7-C6F732BBC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A9933-9506-4F01-8A6B-49DF964D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0A62-BEA6-406C-82F9-A41097B84CEB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10B68-F7C3-4E66-B438-78B0F5F2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90815-346D-4F27-858D-4808D28C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B3F-EBF5-4E45-ABF0-CFE9A12DC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8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3FB5B-054F-4DC6-8401-7C460083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05548A-9DDB-4192-9004-AE02D4935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FFAA0-6254-4AAE-8F9C-526BA1A9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0A62-BEA6-406C-82F9-A41097B84CEB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D129A-785A-429C-BD89-D73F5214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ED244-5B39-4D5E-B3C6-731CA914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B3F-EBF5-4E45-ABF0-CFE9A12DC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7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1FB03-41FB-46F5-8536-B2E9682A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5D804-8C5F-4ABC-8142-A02AA85AE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678CB8-8E8D-46EA-83D9-ACBA05974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D96244-C337-471F-BDE3-F0F1D06C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0A62-BEA6-406C-82F9-A41097B84CEB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2B5453-D6EE-465B-A289-F7B6F89D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F78203-E6DF-4270-9848-5E20BCD2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B3F-EBF5-4E45-ABF0-CFE9A12DC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9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ED443-CFB7-43C5-94E2-AD299C14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63A5FD-A097-4591-8181-6F1AE0043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C6EB1B-4B4C-4CC1-AEA8-7E8FA7489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F28FC0-9911-430F-BD5C-B501AF368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A19282-4594-491D-86E6-DFB85A031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FB0367-E53B-451E-B2A1-C0ECDE69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0A62-BEA6-406C-82F9-A41097B84CEB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0E6D74-521E-46F2-9631-0AE883DF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A42EC6-2CC8-43A3-A62E-35339A61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B3F-EBF5-4E45-ABF0-CFE9A12DC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60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66088-C87D-408E-9E4F-DF1A103F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309B6D-A4B1-4918-B408-3624FABF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0A62-BEA6-406C-82F9-A41097B84CEB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BFFB6B-D936-4433-A434-35526BFF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FC73D1-A4DE-4A4E-B6E3-88471AC0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B3F-EBF5-4E45-ABF0-CFE9A12DC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523472-27C8-4F95-9C10-ED63AEA2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0A62-BEA6-406C-82F9-A41097B84CEB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A0CCE7-246F-41BD-81F4-EB9470D0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BDAB0A-8C2B-473C-A33E-99496ED7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B3F-EBF5-4E45-ABF0-CFE9A12DC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9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01EA1-3AA6-45FE-971A-D99E02AA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CDC03-1D00-4337-8C70-254A88E6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DE070A-9742-4A67-A6C4-2FA2C3E58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7A13D9-51FE-479A-B258-4A34A296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0A62-BEA6-406C-82F9-A41097B84CEB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AACD9F-11FA-495C-AE58-CC7B4DC0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E2E33E-513C-4343-91A8-A469D9EB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B3F-EBF5-4E45-ABF0-CFE9A12DC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77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C64A5-9712-479B-BE1C-C2A6E903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515DDF-E810-48EF-BD9D-1591FC3C9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1D074C-EC6B-4DCD-8997-DCC4FFC4A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77BD81-B775-45A3-AD59-D0611087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0A62-BEA6-406C-82F9-A41097B84CEB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9BDB28-6673-416D-ABB4-6486139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0D6C94-4722-4EB8-9C02-EA328FC5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B3F-EBF5-4E45-ABF0-CFE9A12DC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5FC312-D74D-4701-996E-A37F379E1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DAD691-361E-4FEA-AC00-9EDE8C037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040AA-7229-439D-B12D-53626A5BF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80A62-BEA6-406C-82F9-A41097B84CEB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9E161-81A4-41A7-A2BB-D0AD964D7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8AC23E-F269-4198-8C38-DAF5D45D3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4DB3F-EBF5-4E45-ABF0-CFE9A12DC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54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tensorflow/models/tree/master/research/slim/ne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305FF-7086-43BC-8921-1E6C37406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 err="1"/>
              <a:t>Machine_Learning_Tools_Code_TF</a:t>
            </a:r>
            <a:r>
              <a:rPr lang="zh-CN" altLang="en-US" sz="4800" b="1" dirty="0"/>
              <a:t>开源项目使用说明 </a:t>
            </a:r>
            <a:r>
              <a:rPr lang="en-US" altLang="zh-CN" sz="4800" b="1" dirty="0"/>
              <a:t>v1.0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3A1D18-6968-43AC-9223-C9F1F91DC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KirinNg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75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F3645-3407-4317-A320-05CC269B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27A7A-1626-46DB-9CF6-1A87C9DFA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本项目主要针对熟悉</a:t>
            </a:r>
            <a:r>
              <a:rPr lang="en-US" altLang="zh-CN" dirty="0" err="1"/>
              <a:t>tensorflow</a:t>
            </a:r>
            <a:r>
              <a:rPr lang="zh-CN" altLang="en-US" dirty="0"/>
              <a:t>的群体开发</a:t>
            </a:r>
            <a:endParaRPr lang="en-US" altLang="zh-CN" dirty="0"/>
          </a:p>
          <a:p>
            <a:r>
              <a:rPr lang="zh-CN" altLang="en-US" dirty="0"/>
              <a:t>目的是提升实验过程中编程的速度，减少错误和查询浪费的时间</a:t>
            </a:r>
            <a:endParaRPr lang="en-US" altLang="zh-CN" dirty="0"/>
          </a:p>
          <a:p>
            <a:r>
              <a:rPr lang="zh-CN" altLang="en-US" dirty="0"/>
              <a:t>项目欢迎小伙伴们贡献自己常用的代码片段，指出项目漏洞，来帮助其他人加速开发</a:t>
            </a:r>
          </a:p>
        </p:txBody>
      </p:sp>
    </p:spTree>
    <p:extLst>
      <p:ext uri="{BB962C8B-B14F-4D97-AF65-F5344CB8AC3E}">
        <p14:creationId xmlns:p14="http://schemas.microsoft.com/office/powerpoint/2010/main" val="120837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CFACB-3ADE-4E18-A3FF-F41EFABC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B1978-876B-4DFB-8CA9-965E01F66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目前初步分为</a:t>
            </a:r>
            <a:r>
              <a:rPr lang="en-US" altLang="zh-CN" dirty="0"/>
              <a:t>4</a:t>
            </a:r>
            <a:r>
              <a:rPr lang="zh-CN" altLang="en-US" dirty="0"/>
              <a:t>个模块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code for building up train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data stream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explain AI &amp; adversarial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useful networks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08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B2D4C-A740-487E-AF8D-D75E14A3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for building up train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FCD61-B431-4F1A-B69C-F9AB45D5B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eval training</a:t>
            </a:r>
            <a:r>
              <a:rPr lang="zh-CN" altLang="en-US" dirty="0"/>
              <a:t>中记录</a:t>
            </a:r>
            <a:r>
              <a:rPr lang="en-US" altLang="zh-CN" dirty="0" err="1"/>
              <a:t>tensorboard</a:t>
            </a:r>
            <a:r>
              <a:rPr lang="zh-CN" altLang="en-US" dirty="0"/>
              <a:t>和</a:t>
            </a:r>
            <a:r>
              <a:rPr lang="en-US" altLang="zh-CN" dirty="0"/>
              <a:t>accuracy</a:t>
            </a:r>
            <a:r>
              <a:rPr lang="zh-CN" altLang="en-US" dirty="0"/>
              <a:t>的</a:t>
            </a:r>
            <a:r>
              <a:rPr lang="en-US" altLang="zh-CN" dirty="0"/>
              <a:t>op</a:t>
            </a:r>
            <a:r>
              <a:rPr lang="zh-CN" altLang="en-US" dirty="0"/>
              <a:t>建立方法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learning rate</a:t>
            </a:r>
            <a:r>
              <a:rPr lang="zh-CN" altLang="en-US" dirty="0"/>
              <a:t>中目前放了两个常用的</a:t>
            </a:r>
            <a:r>
              <a:rPr lang="en-US" altLang="zh-CN" dirty="0"/>
              <a:t>learning rate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loop&amp;calculating</a:t>
            </a:r>
            <a:r>
              <a:rPr lang="en-US" altLang="zh-CN" dirty="0"/>
              <a:t> time</a:t>
            </a:r>
            <a:r>
              <a:rPr lang="zh-CN" altLang="en-US" dirty="0"/>
              <a:t>中是一些主循环能用到的结构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 err="1"/>
              <a:t>sess&amp;env</a:t>
            </a:r>
            <a:r>
              <a:rPr lang="zh-CN" altLang="en-US" dirty="0"/>
              <a:t>是常用到的环境和全局变量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train method</a:t>
            </a:r>
            <a:r>
              <a:rPr lang="zh-CN" altLang="en-US" dirty="0"/>
              <a:t>中有单机多卡，单卡梯度保存等训练方法的</a:t>
            </a:r>
            <a:r>
              <a:rPr lang="en-US" altLang="zh-CN" dirty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08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97E84-588C-40EC-B437-002DC9FD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stream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FBC953-E016-48D0-B1EF-A6D36B28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该模块中包含</a:t>
            </a:r>
            <a:r>
              <a:rPr lang="en-US" altLang="zh-CN" dirty="0"/>
              <a:t>MNIST</a:t>
            </a:r>
            <a:r>
              <a:rPr lang="zh-CN" altLang="en-US" dirty="0"/>
              <a:t>、</a:t>
            </a:r>
            <a:r>
              <a:rPr lang="en-US" altLang="zh-CN" dirty="0" err="1"/>
              <a:t>cifar</a:t>
            </a:r>
            <a:r>
              <a:rPr lang="zh-CN" altLang="en-US" dirty="0"/>
              <a:t>、</a:t>
            </a:r>
            <a:r>
              <a:rPr lang="en-US" altLang="zh-CN" dirty="0"/>
              <a:t>ImageNet</a:t>
            </a:r>
            <a:r>
              <a:rPr lang="zh-CN" altLang="en-US" dirty="0"/>
              <a:t>三种数据集的快速读取方式</a:t>
            </a:r>
            <a:endParaRPr lang="en-US" altLang="zh-CN" dirty="0"/>
          </a:p>
          <a:p>
            <a:r>
              <a:rPr lang="en-US" altLang="zh-CN" dirty="0"/>
              <a:t>ImageNet</a:t>
            </a:r>
            <a:r>
              <a:rPr lang="zh-CN" altLang="en-US" dirty="0"/>
              <a:t>需要先按照</a:t>
            </a:r>
            <a:r>
              <a:rPr lang="en-US" altLang="zh-CN" dirty="0" err="1"/>
              <a:t>tensorflow</a:t>
            </a:r>
            <a:r>
              <a:rPr lang="en-US" altLang="zh-CN" dirty="0"/>
              <a:t>/research/slim</a:t>
            </a:r>
            <a:r>
              <a:rPr lang="zh-CN" altLang="en-US" dirty="0"/>
              <a:t>项目下的方案生成</a:t>
            </a:r>
            <a:r>
              <a:rPr lang="en-US" altLang="zh-CN" dirty="0" err="1"/>
              <a:t>tfrecord</a:t>
            </a:r>
            <a:r>
              <a:rPr lang="zh-CN" altLang="en-US" dirty="0"/>
              <a:t>，其余均直接修改</a:t>
            </a:r>
            <a:r>
              <a:rPr lang="en-US" altLang="zh-CN" dirty="0"/>
              <a:t>data_stream.py</a:t>
            </a:r>
            <a:r>
              <a:rPr lang="zh-CN" altLang="en-US" dirty="0"/>
              <a:t>读取路径即可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Example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6B2DD5-DC69-4A92-A19E-2227CF16F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82" y="4637184"/>
            <a:ext cx="8483277" cy="134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4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E7EB2-AC9D-4350-A599-BE3317B0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Explain AI &amp; Adversarial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01480-642C-4156-8F98-47010DEBF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目前该模块中放了</a:t>
            </a:r>
            <a:r>
              <a:rPr lang="en-US" altLang="zh-CN" dirty="0" err="1"/>
              <a:t>GradCam</a:t>
            </a:r>
            <a:r>
              <a:rPr lang="zh-CN" altLang="en-US" dirty="0"/>
              <a:t>和</a:t>
            </a:r>
            <a:r>
              <a:rPr lang="en-US" altLang="zh-CN" dirty="0"/>
              <a:t>PGD</a:t>
            </a:r>
            <a:r>
              <a:rPr lang="zh-CN" altLang="en-US" dirty="0"/>
              <a:t>的</a:t>
            </a:r>
            <a:r>
              <a:rPr lang="en-US" altLang="zh-CN" dirty="0"/>
              <a:t>demo</a:t>
            </a:r>
          </a:p>
          <a:p>
            <a:r>
              <a:rPr lang="zh-CN" altLang="en-US" dirty="0"/>
              <a:t>其中生成</a:t>
            </a:r>
            <a:r>
              <a:rPr lang="en-US" altLang="zh-CN" dirty="0"/>
              <a:t>Adversarial Example</a:t>
            </a:r>
            <a:r>
              <a:rPr lang="zh-CN" altLang="en-US" dirty="0"/>
              <a:t>部分的使用方法为：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F5B36C-9AC9-4DA3-B329-F335B401C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94095"/>
            <a:ext cx="10580110" cy="165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0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9AEC9-C983-463D-B4CE-5CB80CBB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Useful Networks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8F434-C0ED-4B76-98CF-5C5A87DE6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其中存放了目前常用的分类模型和手动搭建模型的常用函数</a:t>
            </a:r>
            <a:endParaRPr lang="en-US" altLang="zh-CN" dirty="0"/>
          </a:p>
          <a:p>
            <a:r>
              <a:rPr lang="zh-CN" altLang="en-US" dirty="0"/>
              <a:t>调用已有模型只需要从</a:t>
            </a:r>
            <a:r>
              <a:rPr lang="en-US" altLang="zh-CN" dirty="0"/>
              <a:t>model.py</a:t>
            </a:r>
            <a:r>
              <a:rPr lang="zh-CN" altLang="en-US" dirty="0"/>
              <a:t>中</a:t>
            </a:r>
            <a:r>
              <a:rPr lang="en-US" altLang="zh-CN" dirty="0"/>
              <a:t>import</a:t>
            </a:r>
          </a:p>
          <a:p>
            <a:r>
              <a:rPr lang="zh-CN" altLang="en-US" dirty="0"/>
              <a:t>返回值</a:t>
            </a:r>
            <a:r>
              <a:rPr lang="en-US" altLang="zh-CN" dirty="0"/>
              <a:t>logits</a:t>
            </a:r>
            <a:r>
              <a:rPr lang="zh-CN" altLang="en-US" dirty="0"/>
              <a:t>、</a:t>
            </a:r>
            <a:r>
              <a:rPr lang="en-US" altLang="zh-CN" dirty="0"/>
              <a:t>predict</a:t>
            </a:r>
            <a:r>
              <a:rPr lang="zh-CN" altLang="en-US" dirty="0"/>
              <a:t>、</a:t>
            </a:r>
            <a:r>
              <a:rPr lang="en-US" altLang="zh-CN" dirty="0" err="1"/>
              <a:t>end_point</a:t>
            </a:r>
            <a:r>
              <a:rPr lang="zh-CN" altLang="en-US" dirty="0"/>
              <a:t>分别指代“</a:t>
            </a:r>
            <a:r>
              <a:rPr lang="en-US" altLang="zh-CN" dirty="0" err="1"/>
              <a:t>softmax</a:t>
            </a:r>
            <a:r>
              <a:rPr lang="zh-CN" altLang="en-US" dirty="0"/>
              <a:t>前”，“</a:t>
            </a:r>
            <a:r>
              <a:rPr lang="en-US" altLang="zh-CN" dirty="0" err="1"/>
              <a:t>softmax</a:t>
            </a:r>
            <a:r>
              <a:rPr lang="zh-CN" altLang="en-US" dirty="0"/>
              <a:t>后”和“每一层节点的字典变量”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也可根据</a:t>
            </a:r>
            <a:r>
              <a:rPr lang="en-US" altLang="zh-CN" dirty="0">
                <a:hlinkClick r:id="rId2"/>
              </a:rPr>
              <a:t>https://github.com/tensorflow/models/tree/master/research/slim/nets</a:t>
            </a:r>
            <a:r>
              <a:rPr lang="zh-CN" altLang="en-US" dirty="0"/>
              <a:t>自行添加修改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5BB621-3E7F-4AE0-8447-4D2BB6BF9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2876"/>
            <a:ext cx="10515600" cy="112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2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333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Machine_Learning_Tools_Code_TF开源项目使用说明 v1.0</vt:lpstr>
      <vt:lpstr>前言</vt:lpstr>
      <vt:lpstr>目录</vt:lpstr>
      <vt:lpstr>code for building up train</vt:lpstr>
      <vt:lpstr>Data stream</vt:lpstr>
      <vt:lpstr>Explain AI &amp; Adversarial</vt:lpstr>
      <vt:lpstr>Useful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Machine_Learning_Tools_Code_TF开源项目使用说明 </dc:title>
  <dc:creator>KirinNg</dc:creator>
  <cp:lastModifiedBy>KirinNg</cp:lastModifiedBy>
  <cp:revision>7</cp:revision>
  <dcterms:created xsi:type="dcterms:W3CDTF">2019-11-19T03:08:46Z</dcterms:created>
  <dcterms:modified xsi:type="dcterms:W3CDTF">2019-11-19T05:08:24Z</dcterms:modified>
</cp:coreProperties>
</file>