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6" r:id="rId1"/>
  </p:sldMasterIdLst>
  <p:notesMasterIdLst>
    <p:notesMasterId r:id="rId36"/>
  </p:notesMasterIdLst>
  <p:sldIdLst>
    <p:sldId id="256" r:id="rId2"/>
    <p:sldId id="257" r:id="rId3"/>
    <p:sldId id="398" r:id="rId4"/>
    <p:sldId id="780" r:id="rId5"/>
    <p:sldId id="501" r:id="rId6"/>
    <p:sldId id="526" r:id="rId7"/>
    <p:sldId id="776" r:id="rId8"/>
    <p:sldId id="771" r:id="rId9"/>
    <p:sldId id="773" r:id="rId10"/>
    <p:sldId id="772" r:id="rId11"/>
    <p:sldId id="751" r:id="rId12"/>
    <p:sldId id="777" r:id="rId13"/>
    <p:sldId id="778" r:id="rId14"/>
    <p:sldId id="404" r:id="rId15"/>
    <p:sldId id="405" r:id="rId16"/>
    <p:sldId id="339" r:id="rId17"/>
    <p:sldId id="403" r:id="rId18"/>
    <p:sldId id="276" r:id="rId19"/>
    <p:sldId id="761" r:id="rId20"/>
    <p:sldId id="503" r:id="rId21"/>
    <p:sldId id="754" r:id="rId22"/>
    <p:sldId id="497" r:id="rId23"/>
    <p:sldId id="428" r:id="rId24"/>
    <p:sldId id="756" r:id="rId25"/>
    <p:sldId id="448" r:id="rId26"/>
    <p:sldId id="757" r:id="rId27"/>
    <p:sldId id="259" r:id="rId28"/>
    <p:sldId id="759" r:id="rId29"/>
    <p:sldId id="758" r:id="rId30"/>
    <p:sldId id="455" r:id="rId31"/>
    <p:sldId id="779" r:id="rId32"/>
    <p:sldId id="760" r:id="rId33"/>
    <p:sldId id="502" r:id="rId34"/>
    <p:sldId id="753"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华文新魏"/>
        <a:cs typeface="华文新魏"/>
      </a:defRPr>
    </a:lvl1pPr>
    <a:lvl2pPr marL="457200" algn="l" rtl="0" fontAlgn="base">
      <a:spcBef>
        <a:spcPct val="0"/>
      </a:spcBef>
      <a:spcAft>
        <a:spcPct val="0"/>
      </a:spcAft>
      <a:defRPr kern="1200">
        <a:solidFill>
          <a:schemeClr val="tx1"/>
        </a:solidFill>
        <a:latin typeface="Arial" charset="0"/>
        <a:ea typeface="华文新魏"/>
        <a:cs typeface="华文新魏"/>
      </a:defRPr>
    </a:lvl2pPr>
    <a:lvl3pPr marL="914400" algn="l" rtl="0" fontAlgn="base">
      <a:spcBef>
        <a:spcPct val="0"/>
      </a:spcBef>
      <a:spcAft>
        <a:spcPct val="0"/>
      </a:spcAft>
      <a:defRPr kern="1200">
        <a:solidFill>
          <a:schemeClr val="tx1"/>
        </a:solidFill>
        <a:latin typeface="Arial" charset="0"/>
        <a:ea typeface="华文新魏"/>
        <a:cs typeface="华文新魏"/>
      </a:defRPr>
    </a:lvl3pPr>
    <a:lvl4pPr marL="1371600" algn="l" rtl="0" fontAlgn="base">
      <a:spcBef>
        <a:spcPct val="0"/>
      </a:spcBef>
      <a:spcAft>
        <a:spcPct val="0"/>
      </a:spcAft>
      <a:defRPr kern="1200">
        <a:solidFill>
          <a:schemeClr val="tx1"/>
        </a:solidFill>
        <a:latin typeface="Arial" charset="0"/>
        <a:ea typeface="华文新魏"/>
        <a:cs typeface="华文新魏"/>
      </a:defRPr>
    </a:lvl4pPr>
    <a:lvl5pPr marL="1828800" algn="l" rtl="0" fontAlgn="base">
      <a:spcBef>
        <a:spcPct val="0"/>
      </a:spcBef>
      <a:spcAft>
        <a:spcPct val="0"/>
      </a:spcAft>
      <a:defRPr kern="1200">
        <a:solidFill>
          <a:schemeClr val="tx1"/>
        </a:solidFill>
        <a:latin typeface="Arial" charset="0"/>
        <a:ea typeface="华文新魏"/>
        <a:cs typeface="华文新魏"/>
      </a:defRPr>
    </a:lvl5pPr>
    <a:lvl6pPr marL="2286000" algn="l" defTabSz="914400" rtl="0" eaLnBrk="1" latinLnBrk="0" hangingPunct="1">
      <a:defRPr kern="1200">
        <a:solidFill>
          <a:schemeClr val="tx1"/>
        </a:solidFill>
        <a:latin typeface="Arial" charset="0"/>
        <a:ea typeface="华文新魏"/>
        <a:cs typeface="华文新魏"/>
      </a:defRPr>
    </a:lvl6pPr>
    <a:lvl7pPr marL="2743200" algn="l" defTabSz="914400" rtl="0" eaLnBrk="1" latinLnBrk="0" hangingPunct="1">
      <a:defRPr kern="1200">
        <a:solidFill>
          <a:schemeClr val="tx1"/>
        </a:solidFill>
        <a:latin typeface="Arial" charset="0"/>
        <a:ea typeface="华文新魏"/>
        <a:cs typeface="华文新魏"/>
      </a:defRPr>
    </a:lvl7pPr>
    <a:lvl8pPr marL="3200400" algn="l" defTabSz="914400" rtl="0" eaLnBrk="1" latinLnBrk="0" hangingPunct="1">
      <a:defRPr kern="1200">
        <a:solidFill>
          <a:schemeClr val="tx1"/>
        </a:solidFill>
        <a:latin typeface="Arial" charset="0"/>
        <a:ea typeface="华文新魏"/>
        <a:cs typeface="华文新魏"/>
      </a:defRPr>
    </a:lvl8pPr>
    <a:lvl9pPr marL="3657600" algn="l" defTabSz="914400" rtl="0" eaLnBrk="1" latinLnBrk="0" hangingPunct="1">
      <a:defRPr kern="1200">
        <a:solidFill>
          <a:schemeClr val="tx1"/>
        </a:solidFill>
        <a:latin typeface="Arial" charset="0"/>
        <a:ea typeface="华文新魏"/>
        <a:cs typeface="华文新魏"/>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a:srgbClr val="D44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6"/>
    <p:restoredTop sz="83803" autoAdjust="0"/>
  </p:normalViewPr>
  <p:slideViewPr>
    <p:cSldViewPr>
      <p:cViewPr varScale="1">
        <p:scale>
          <a:sx n="74" d="100"/>
          <a:sy n="74" d="100"/>
        </p:scale>
        <p:origin x="1891"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8E2057-04D2-D64A-A45F-E699B39F6F8D}"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zh-CN" altLang="en-US"/>
        </a:p>
      </dgm:t>
    </dgm:pt>
    <dgm:pt modelId="{B7A564F0-F895-F14C-88DA-033EE0B6884D}">
      <dgm:prSet phldrT="[文本]"/>
      <dgm:spPr/>
      <dgm:t>
        <a:bodyPr/>
        <a:lstStyle/>
        <a:p>
          <a:r>
            <a:rPr lang="zh-CN" altLang="en-US" dirty="0"/>
            <a:t>知识</a:t>
          </a:r>
        </a:p>
      </dgm:t>
    </dgm:pt>
    <dgm:pt modelId="{FC6FA905-DE23-784E-9D98-F0C12D582CE3}" type="parTrans" cxnId="{C0A415DE-8827-4C40-A0CD-198EC5BA09FA}">
      <dgm:prSet/>
      <dgm:spPr/>
      <dgm:t>
        <a:bodyPr/>
        <a:lstStyle/>
        <a:p>
          <a:endParaRPr lang="zh-CN" altLang="en-US"/>
        </a:p>
      </dgm:t>
    </dgm:pt>
    <dgm:pt modelId="{2B2D639B-1EA8-4F4F-A0A3-E7F3E4807C01}" type="sibTrans" cxnId="{C0A415DE-8827-4C40-A0CD-198EC5BA09FA}">
      <dgm:prSet/>
      <dgm:spPr/>
      <dgm:t>
        <a:bodyPr/>
        <a:lstStyle/>
        <a:p>
          <a:endParaRPr lang="zh-CN" altLang="en-US"/>
        </a:p>
      </dgm:t>
    </dgm:pt>
    <dgm:pt modelId="{991F7F0D-2019-2344-A81E-9B8CCAFF1703}">
      <dgm:prSet phldrT="[文本]"/>
      <dgm:spPr/>
      <dgm:t>
        <a:bodyPr/>
        <a:lstStyle/>
        <a:p>
          <a:r>
            <a:rPr lang="zh-CN" altLang="en-US" dirty="0"/>
            <a:t>密码分析学的基本概念</a:t>
          </a:r>
        </a:p>
      </dgm:t>
    </dgm:pt>
    <dgm:pt modelId="{39EA1B23-F6E3-5348-A959-8C0A4478FD98}" type="parTrans" cxnId="{40B10722-3D72-EE4A-B1B4-C3594155B384}">
      <dgm:prSet/>
      <dgm:spPr/>
      <dgm:t>
        <a:bodyPr/>
        <a:lstStyle/>
        <a:p>
          <a:endParaRPr lang="zh-CN" altLang="en-US"/>
        </a:p>
      </dgm:t>
    </dgm:pt>
    <dgm:pt modelId="{66AAF6CF-DCF2-C348-8BDC-138C3884F77F}" type="sibTrans" cxnId="{40B10722-3D72-EE4A-B1B4-C3594155B384}">
      <dgm:prSet/>
      <dgm:spPr/>
      <dgm:t>
        <a:bodyPr/>
        <a:lstStyle/>
        <a:p>
          <a:endParaRPr lang="zh-CN" altLang="en-US"/>
        </a:p>
      </dgm:t>
    </dgm:pt>
    <dgm:pt modelId="{0991223F-78EE-9940-87D5-092AF6FC4A50}">
      <dgm:prSet phldrT="[文本]"/>
      <dgm:spPr/>
      <dgm:t>
        <a:bodyPr/>
        <a:lstStyle/>
        <a:p>
          <a:r>
            <a:rPr lang="zh-CN" altLang="en-US" dirty="0"/>
            <a:t>能力</a:t>
          </a:r>
        </a:p>
      </dgm:t>
    </dgm:pt>
    <dgm:pt modelId="{74EBC084-BC15-7C4A-B2D0-F5E5B1CEE2C6}" type="parTrans" cxnId="{56C0A06D-CFE9-054E-A088-CE767AB85E8B}">
      <dgm:prSet/>
      <dgm:spPr/>
      <dgm:t>
        <a:bodyPr/>
        <a:lstStyle/>
        <a:p>
          <a:endParaRPr lang="zh-CN" altLang="en-US"/>
        </a:p>
      </dgm:t>
    </dgm:pt>
    <dgm:pt modelId="{98CBF947-D954-204C-9116-8AFE62219F2F}" type="sibTrans" cxnId="{56C0A06D-CFE9-054E-A088-CE767AB85E8B}">
      <dgm:prSet/>
      <dgm:spPr/>
      <dgm:t>
        <a:bodyPr/>
        <a:lstStyle/>
        <a:p>
          <a:endParaRPr lang="zh-CN" altLang="en-US"/>
        </a:p>
      </dgm:t>
    </dgm:pt>
    <dgm:pt modelId="{4C2CA63C-34C6-894A-8391-7D554D88F36D}">
      <dgm:prSet phldrT="[文本]"/>
      <dgm:spPr/>
      <dgm:t>
        <a:bodyPr/>
        <a:lstStyle/>
        <a:p>
          <a:r>
            <a:rPr lang="zh-CN" altLang="en-US" dirty="0"/>
            <a:t>利用区分器建立方程恢复密钥的模型</a:t>
          </a:r>
        </a:p>
      </dgm:t>
    </dgm:pt>
    <dgm:pt modelId="{97DB7FE2-5A6A-A243-97C6-483529229223}" type="parTrans" cxnId="{B414D2E1-0044-1844-A0FB-5E1417140CBF}">
      <dgm:prSet/>
      <dgm:spPr/>
      <dgm:t>
        <a:bodyPr/>
        <a:lstStyle/>
        <a:p>
          <a:endParaRPr lang="zh-CN" altLang="en-US"/>
        </a:p>
      </dgm:t>
    </dgm:pt>
    <dgm:pt modelId="{9D11591F-F1F9-2D4C-92B4-9E870DDDBD4C}" type="sibTrans" cxnId="{B414D2E1-0044-1844-A0FB-5E1417140CBF}">
      <dgm:prSet/>
      <dgm:spPr/>
      <dgm:t>
        <a:bodyPr/>
        <a:lstStyle/>
        <a:p>
          <a:endParaRPr lang="zh-CN" altLang="en-US"/>
        </a:p>
      </dgm:t>
    </dgm:pt>
    <dgm:pt modelId="{67C79D1C-D3DC-FD44-AA00-B81DD6C3BC33}">
      <dgm:prSet phldrT="[文本]"/>
      <dgm:spPr/>
      <dgm:t>
        <a:bodyPr/>
        <a:lstStyle/>
        <a:p>
          <a:r>
            <a:rPr lang="zh-CN" altLang="en-US" dirty="0"/>
            <a:t>素质</a:t>
          </a:r>
        </a:p>
      </dgm:t>
    </dgm:pt>
    <dgm:pt modelId="{99C29D07-429F-9448-AAE5-013A724A6888}" type="parTrans" cxnId="{BD12000C-7C48-924F-B6D5-65A0DD86DB27}">
      <dgm:prSet/>
      <dgm:spPr/>
      <dgm:t>
        <a:bodyPr/>
        <a:lstStyle/>
        <a:p>
          <a:endParaRPr lang="zh-CN" altLang="en-US"/>
        </a:p>
      </dgm:t>
    </dgm:pt>
    <dgm:pt modelId="{65D9D03E-46DD-6A44-A044-2A0288E05D00}" type="sibTrans" cxnId="{BD12000C-7C48-924F-B6D5-65A0DD86DB27}">
      <dgm:prSet/>
      <dgm:spPr/>
      <dgm:t>
        <a:bodyPr/>
        <a:lstStyle/>
        <a:p>
          <a:endParaRPr lang="zh-CN" altLang="en-US"/>
        </a:p>
      </dgm:t>
    </dgm:pt>
    <dgm:pt modelId="{C49D0773-841C-6747-8CFD-C0538244E145}">
      <dgm:prSet phldrT="[文本]"/>
      <dgm:spPr/>
      <dgm:t>
        <a:bodyPr/>
        <a:lstStyle/>
        <a:p>
          <a:r>
            <a:rPr lang="zh-CN" altLang="en-US" dirty="0"/>
            <a:t>密码分析中的数学模型</a:t>
          </a:r>
        </a:p>
      </dgm:t>
    </dgm:pt>
    <dgm:pt modelId="{06E8D9EE-54DD-074A-8509-7BA9FA068DCE}" type="parTrans" cxnId="{70E8720A-AD19-8B4A-8958-CE381238F79B}">
      <dgm:prSet/>
      <dgm:spPr/>
      <dgm:t>
        <a:bodyPr/>
        <a:lstStyle/>
        <a:p>
          <a:endParaRPr lang="zh-CN" altLang="en-US"/>
        </a:p>
      </dgm:t>
    </dgm:pt>
    <dgm:pt modelId="{4177FC1C-077F-ED44-9A4D-9E8038BCF6E3}" type="sibTrans" cxnId="{70E8720A-AD19-8B4A-8958-CE381238F79B}">
      <dgm:prSet/>
      <dgm:spPr/>
      <dgm:t>
        <a:bodyPr/>
        <a:lstStyle/>
        <a:p>
          <a:endParaRPr lang="zh-CN" altLang="en-US"/>
        </a:p>
      </dgm:t>
    </dgm:pt>
    <dgm:pt modelId="{7BA54769-8D76-734E-B995-FA7C7CC8EB5D}">
      <dgm:prSet phldrT="[文本]"/>
      <dgm:spPr/>
      <dgm:t>
        <a:bodyPr/>
        <a:lstStyle/>
        <a:p>
          <a:r>
            <a:rPr lang="zh-CN" dirty="0"/>
            <a:t>密钥恢复攻击的一般模型和攻击思想</a:t>
          </a:r>
          <a:endParaRPr lang="zh-CN" altLang="en-US" dirty="0"/>
        </a:p>
      </dgm:t>
    </dgm:pt>
    <dgm:pt modelId="{733C67FB-3613-824C-9036-F79F1397E5BB}" type="parTrans" cxnId="{6FC78183-2CA4-2C4C-9045-3E767A5F5C01}">
      <dgm:prSet/>
      <dgm:spPr/>
      <dgm:t>
        <a:bodyPr/>
        <a:lstStyle/>
        <a:p>
          <a:endParaRPr lang="zh-CN" altLang="en-US"/>
        </a:p>
      </dgm:t>
    </dgm:pt>
    <dgm:pt modelId="{4D5E5803-B25C-2149-9878-9C42F15DFDAF}" type="sibTrans" cxnId="{6FC78183-2CA4-2C4C-9045-3E767A5F5C01}">
      <dgm:prSet/>
      <dgm:spPr/>
      <dgm:t>
        <a:bodyPr/>
        <a:lstStyle/>
        <a:p>
          <a:endParaRPr lang="zh-CN" altLang="en-US"/>
        </a:p>
      </dgm:t>
    </dgm:pt>
    <dgm:pt modelId="{076B856F-6184-6F41-A982-67E5A5898288}">
      <dgm:prSet phldrT="[文本]"/>
      <dgm:spPr/>
      <dgm:t>
        <a:bodyPr/>
        <a:lstStyle/>
        <a:p>
          <a:r>
            <a:rPr lang="zh-CN" altLang="en-US" dirty="0"/>
            <a:t>理解区分</a:t>
          </a:r>
          <a:r>
            <a:rPr lang="en-US" altLang="zh-CN" dirty="0"/>
            <a:t>-</a:t>
          </a:r>
          <a:r>
            <a:rPr lang="zh-CN" altLang="en-US" dirty="0"/>
            <a:t>分割</a:t>
          </a:r>
          <a:r>
            <a:rPr lang="en-US" altLang="zh-CN" dirty="0"/>
            <a:t>-</a:t>
          </a:r>
          <a:r>
            <a:rPr lang="zh-CN" altLang="en-US" dirty="0"/>
            <a:t>密钥恢复的思想</a:t>
          </a:r>
        </a:p>
      </dgm:t>
    </dgm:pt>
    <dgm:pt modelId="{AE5C0735-E47D-8B4E-AB8D-8E8947B37842}" type="parTrans" cxnId="{55EA892B-303C-E44C-9393-03D7304CC656}">
      <dgm:prSet/>
      <dgm:spPr/>
      <dgm:t>
        <a:bodyPr/>
        <a:lstStyle/>
        <a:p>
          <a:endParaRPr lang="zh-CN" altLang="en-US"/>
        </a:p>
      </dgm:t>
    </dgm:pt>
    <dgm:pt modelId="{5D023FB6-E4F6-DD4D-AD72-4E5685594E5D}" type="sibTrans" cxnId="{55EA892B-303C-E44C-9393-03D7304CC656}">
      <dgm:prSet/>
      <dgm:spPr/>
      <dgm:t>
        <a:bodyPr/>
        <a:lstStyle/>
        <a:p>
          <a:endParaRPr lang="zh-CN" altLang="en-US"/>
        </a:p>
      </dgm:t>
    </dgm:pt>
    <dgm:pt modelId="{AB6C6E96-F095-8441-AF8A-A458F1AFEFDA}" type="pres">
      <dgm:prSet presAssocID="{608E2057-04D2-D64A-A45F-E699B39F6F8D}" presName="Name0" presStyleCnt="0">
        <dgm:presLayoutVars>
          <dgm:dir/>
          <dgm:animLvl val="lvl"/>
          <dgm:resizeHandles val="exact"/>
        </dgm:presLayoutVars>
      </dgm:prSet>
      <dgm:spPr/>
      <dgm:t>
        <a:bodyPr/>
        <a:lstStyle/>
        <a:p>
          <a:endParaRPr lang="zh-CN" altLang="en-US"/>
        </a:p>
      </dgm:t>
    </dgm:pt>
    <dgm:pt modelId="{91F9303B-ED26-9548-8769-E2742D483E7C}" type="pres">
      <dgm:prSet presAssocID="{608E2057-04D2-D64A-A45F-E699B39F6F8D}" presName="tSp" presStyleCnt="0"/>
      <dgm:spPr/>
    </dgm:pt>
    <dgm:pt modelId="{27BCD29F-C3F7-4A47-B95C-A6FEBC805DEE}" type="pres">
      <dgm:prSet presAssocID="{608E2057-04D2-D64A-A45F-E699B39F6F8D}" presName="bSp" presStyleCnt="0"/>
      <dgm:spPr/>
    </dgm:pt>
    <dgm:pt modelId="{F1C2D6EB-C63B-EB42-BAF3-523FFDCB1DA2}" type="pres">
      <dgm:prSet presAssocID="{608E2057-04D2-D64A-A45F-E699B39F6F8D}" presName="process" presStyleCnt="0"/>
      <dgm:spPr/>
    </dgm:pt>
    <dgm:pt modelId="{1CE00330-ECC4-9149-B667-76C522E67A4C}" type="pres">
      <dgm:prSet presAssocID="{B7A564F0-F895-F14C-88DA-033EE0B6884D}" presName="composite1" presStyleCnt="0"/>
      <dgm:spPr/>
    </dgm:pt>
    <dgm:pt modelId="{74EDFF27-9924-C643-9617-C2D854A458DA}" type="pres">
      <dgm:prSet presAssocID="{B7A564F0-F895-F14C-88DA-033EE0B6884D}" presName="dummyNode1" presStyleLbl="node1" presStyleIdx="0" presStyleCnt="3"/>
      <dgm:spPr/>
    </dgm:pt>
    <dgm:pt modelId="{AD80EF87-5700-5A40-9B43-DBCE4CD78DD7}" type="pres">
      <dgm:prSet presAssocID="{B7A564F0-F895-F14C-88DA-033EE0B6884D}" presName="childNode1" presStyleLbl="bgAcc1" presStyleIdx="0" presStyleCnt="3">
        <dgm:presLayoutVars>
          <dgm:bulletEnabled val="1"/>
        </dgm:presLayoutVars>
      </dgm:prSet>
      <dgm:spPr/>
      <dgm:t>
        <a:bodyPr/>
        <a:lstStyle/>
        <a:p>
          <a:endParaRPr lang="zh-CN" altLang="en-US"/>
        </a:p>
      </dgm:t>
    </dgm:pt>
    <dgm:pt modelId="{172B4500-5626-9C4D-8303-94A1863148D5}" type="pres">
      <dgm:prSet presAssocID="{B7A564F0-F895-F14C-88DA-033EE0B6884D}" presName="childNode1tx" presStyleLbl="bgAcc1" presStyleIdx="0" presStyleCnt="3">
        <dgm:presLayoutVars>
          <dgm:bulletEnabled val="1"/>
        </dgm:presLayoutVars>
      </dgm:prSet>
      <dgm:spPr/>
      <dgm:t>
        <a:bodyPr/>
        <a:lstStyle/>
        <a:p>
          <a:endParaRPr lang="zh-CN" altLang="en-US"/>
        </a:p>
      </dgm:t>
    </dgm:pt>
    <dgm:pt modelId="{2104B9A0-01AB-4746-A62C-B74E2F9869CC}" type="pres">
      <dgm:prSet presAssocID="{B7A564F0-F895-F14C-88DA-033EE0B6884D}" presName="parentNode1" presStyleLbl="node1" presStyleIdx="0" presStyleCnt="3">
        <dgm:presLayoutVars>
          <dgm:chMax val="1"/>
          <dgm:bulletEnabled val="1"/>
        </dgm:presLayoutVars>
      </dgm:prSet>
      <dgm:spPr/>
      <dgm:t>
        <a:bodyPr/>
        <a:lstStyle/>
        <a:p>
          <a:endParaRPr lang="zh-CN" altLang="en-US"/>
        </a:p>
      </dgm:t>
    </dgm:pt>
    <dgm:pt modelId="{556DA8A2-9F11-9540-84AF-C60B8B0E2B85}" type="pres">
      <dgm:prSet presAssocID="{B7A564F0-F895-F14C-88DA-033EE0B6884D}" presName="connSite1" presStyleCnt="0"/>
      <dgm:spPr/>
    </dgm:pt>
    <dgm:pt modelId="{608EDC73-4B60-C042-9A03-E592B7FAC5DA}" type="pres">
      <dgm:prSet presAssocID="{2B2D639B-1EA8-4F4F-A0A3-E7F3E4807C01}" presName="Name9" presStyleLbl="sibTrans2D1" presStyleIdx="0" presStyleCnt="2"/>
      <dgm:spPr/>
      <dgm:t>
        <a:bodyPr/>
        <a:lstStyle/>
        <a:p>
          <a:endParaRPr lang="zh-CN" altLang="en-US"/>
        </a:p>
      </dgm:t>
    </dgm:pt>
    <dgm:pt modelId="{BD8B35DD-0F5A-7749-A9D7-916643C73F39}" type="pres">
      <dgm:prSet presAssocID="{0991223F-78EE-9940-87D5-092AF6FC4A50}" presName="composite2" presStyleCnt="0"/>
      <dgm:spPr/>
    </dgm:pt>
    <dgm:pt modelId="{20B2F92E-D9A2-134A-BF96-38A5EF0E5172}" type="pres">
      <dgm:prSet presAssocID="{0991223F-78EE-9940-87D5-092AF6FC4A50}" presName="dummyNode2" presStyleLbl="node1" presStyleIdx="0" presStyleCnt="3"/>
      <dgm:spPr/>
    </dgm:pt>
    <dgm:pt modelId="{5BAF53A1-6AC9-9443-A69B-0EE86A547704}" type="pres">
      <dgm:prSet presAssocID="{0991223F-78EE-9940-87D5-092AF6FC4A50}" presName="childNode2" presStyleLbl="bgAcc1" presStyleIdx="1" presStyleCnt="3">
        <dgm:presLayoutVars>
          <dgm:bulletEnabled val="1"/>
        </dgm:presLayoutVars>
      </dgm:prSet>
      <dgm:spPr/>
      <dgm:t>
        <a:bodyPr/>
        <a:lstStyle/>
        <a:p>
          <a:endParaRPr lang="zh-CN" altLang="en-US"/>
        </a:p>
      </dgm:t>
    </dgm:pt>
    <dgm:pt modelId="{51ADEB14-03F0-B54D-AB48-5270C0E340F1}" type="pres">
      <dgm:prSet presAssocID="{0991223F-78EE-9940-87D5-092AF6FC4A50}" presName="childNode2tx" presStyleLbl="bgAcc1" presStyleIdx="1" presStyleCnt="3">
        <dgm:presLayoutVars>
          <dgm:bulletEnabled val="1"/>
        </dgm:presLayoutVars>
      </dgm:prSet>
      <dgm:spPr/>
      <dgm:t>
        <a:bodyPr/>
        <a:lstStyle/>
        <a:p>
          <a:endParaRPr lang="zh-CN" altLang="en-US"/>
        </a:p>
      </dgm:t>
    </dgm:pt>
    <dgm:pt modelId="{A15B63E1-F274-EC4E-8F13-1DA395A7D35A}" type="pres">
      <dgm:prSet presAssocID="{0991223F-78EE-9940-87D5-092AF6FC4A50}" presName="parentNode2" presStyleLbl="node1" presStyleIdx="1" presStyleCnt="3">
        <dgm:presLayoutVars>
          <dgm:chMax val="0"/>
          <dgm:bulletEnabled val="1"/>
        </dgm:presLayoutVars>
      </dgm:prSet>
      <dgm:spPr/>
      <dgm:t>
        <a:bodyPr/>
        <a:lstStyle/>
        <a:p>
          <a:endParaRPr lang="zh-CN" altLang="en-US"/>
        </a:p>
      </dgm:t>
    </dgm:pt>
    <dgm:pt modelId="{E83F16F6-6296-0043-8B36-E4E0CCC39CE2}" type="pres">
      <dgm:prSet presAssocID="{0991223F-78EE-9940-87D5-092AF6FC4A50}" presName="connSite2" presStyleCnt="0"/>
      <dgm:spPr/>
    </dgm:pt>
    <dgm:pt modelId="{B7BDC8B6-522F-2A45-A70F-AEC28BA56D44}" type="pres">
      <dgm:prSet presAssocID="{98CBF947-D954-204C-9116-8AFE62219F2F}" presName="Name18" presStyleLbl="sibTrans2D1" presStyleIdx="1" presStyleCnt="2"/>
      <dgm:spPr/>
      <dgm:t>
        <a:bodyPr/>
        <a:lstStyle/>
        <a:p>
          <a:endParaRPr lang="zh-CN" altLang="en-US"/>
        </a:p>
      </dgm:t>
    </dgm:pt>
    <dgm:pt modelId="{0994FED0-4B15-EB4B-8990-FF7AFBD51BA0}" type="pres">
      <dgm:prSet presAssocID="{67C79D1C-D3DC-FD44-AA00-B81DD6C3BC33}" presName="composite1" presStyleCnt="0"/>
      <dgm:spPr/>
    </dgm:pt>
    <dgm:pt modelId="{537C250E-9468-FD41-9AA1-A93E601F829B}" type="pres">
      <dgm:prSet presAssocID="{67C79D1C-D3DC-FD44-AA00-B81DD6C3BC33}" presName="dummyNode1" presStyleLbl="node1" presStyleIdx="1" presStyleCnt="3"/>
      <dgm:spPr/>
    </dgm:pt>
    <dgm:pt modelId="{ADB4A64F-5408-EA4F-B500-12DF851C37CA}" type="pres">
      <dgm:prSet presAssocID="{67C79D1C-D3DC-FD44-AA00-B81DD6C3BC33}" presName="childNode1" presStyleLbl="bgAcc1" presStyleIdx="2" presStyleCnt="3">
        <dgm:presLayoutVars>
          <dgm:bulletEnabled val="1"/>
        </dgm:presLayoutVars>
      </dgm:prSet>
      <dgm:spPr/>
      <dgm:t>
        <a:bodyPr/>
        <a:lstStyle/>
        <a:p>
          <a:endParaRPr lang="zh-CN" altLang="en-US"/>
        </a:p>
      </dgm:t>
    </dgm:pt>
    <dgm:pt modelId="{F393402E-10AE-1549-B796-FCA918A091DE}" type="pres">
      <dgm:prSet presAssocID="{67C79D1C-D3DC-FD44-AA00-B81DD6C3BC33}" presName="childNode1tx" presStyleLbl="bgAcc1" presStyleIdx="2" presStyleCnt="3">
        <dgm:presLayoutVars>
          <dgm:bulletEnabled val="1"/>
        </dgm:presLayoutVars>
      </dgm:prSet>
      <dgm:spPr/>
      <dgm:t>
        <a:bodyPr/>
        <a:lstStyle/>
        <a:p>
          <a:endParaRPr lang="zh-CN" altLang="en-US"/>
        </a:p>
      </dgm:t>
    </dgm:pt>
    <dgm:pt modelId="{8F0F1BC4-09EB-3748-953C-455F5E70CF95}" type="pres">
      <dgm:prSet presAssocID="{67C79D1C-D3DC-FD44-AA00-B81DD6C3BC33}" presName="parentNode1" presStyleLbl="node1" presStyleIdx="2" presStyleCnt="3">
        <dgm:presLayoutVars>
          <dgm:chMax val="1"/>
          <dgm:bulletEnabled val="1"/>
        </dgm:presLayoutVars>
      </dgm:prSet>
      <dgm:spPr/>
      <dgm:t>
        <a:bodyPr/>
        <a:lstStyle/>
        <a:p>
          <a:endParaRPr lang="zh-CN" altLang="en-US"/>
        </a:p>
      </dgm:t>
    </dgm:pt>
    <dgm:pt modelId="{0767E2F6-C596-F544-8A9C-69222E4A0ADA}" type="pres">
      <dgm:prSet presAssocID="{67C79D1C-D3DC-FD44-AA00-B81DD6C3BC33}" presName="connSite1" presStyleCnt="0"/>
      <dgm:spPr/>
    </dgm:pt>
  </dgm:ptLst>
  <dgm:cxnLst>
    <dgm:cxn modelId="{B29BA509-5A7B-2C45-B6B0-E944DB3C7B42}" type="presOf" srcId="{B7A564F0-F895-F14C-88DA-033EE0B6884D}" destId="{2104B9A0-01AB-4746-A62C-B74E2F9869CC}" srcOrd="0" destOrd="0" presId="urn:microsoft.com/office/officeart/2005/8/layout/hProcess4"/>
    <dgm:cxn modelId="{6FC78183-2CA4-2C4C-9045-3E767A5F5C01}" srcId="{B7A564F0-F895-F14C-88DA-033EE0B6884D}" destId="{7BA54769-8D76-734E-B995-FA7C7CC8EB5D}" srcOrd="1" destOrd="0" parTransId="{733C67FB-3613-824C-9036-F79F1397E5BB}" sibTransId="{4D5E5803-B25C-2149-9878-9C42F15DFDAF}"/>
    <dgm:cxn modelId="{088C2701-E349-3B4C-BFE9-C0F0E960041A}" type="presOf" srcId="{C49D0773-841C-6747-8CFD-C0538244E145}" destId="{F393402E-10AE-1549-B796-FCA918A091DE}" srcOrd="1" destOrd="0" presId="urn:microsoft.com/office/officeart/2005/8/layout/hProcess4"/>
    <dgm:cxn modelId="{89D478B5-CF3D-3747-86FD-6A1CC6A4FCCA}" type="presOf" srcId="{C49D0773-841C-6747-8CFD-C0538244E145}" destId="{ADB4A64F-5408-EA4F-B500-12DF851C37CA}" srcOrd="0" destOrd="0" presId="urn:microsoft.com/office/officeart/2005/8/layout/hProcess4"/>
    <dgm:cxn modelId="{11467C9C-52CA-EA47-9113-5CA0D5629443}" type="presOf" srcId="{991F7F0D-2019-2344-A81E-9B8CCAFF1703}" destId="{AD80EF87-5700-5A40-9B43-DBCE4CD78DD7}" srcOrd="0" destOrd="0" presId="urn:microsoft.com/office/officeart/2005/8/layout/hProcess4"/>
    <dgm:cxn modelId="{AC9F90C2-6734-C447-9668-9E7243F2F08C}" type="presOf" srcId="{4C2CA63C-34C6-894A-8391-7D554D88F36D}" destId="{5BAF53A1-6AC9-9443-A69B-0EE86A547704}" srcOrd="0" destOrd="0" presId="urn:microsoft.com/office/officeart/2005/8/layout/hProcess4"/>
    <dgm:cxn modelId="{2C093302-2E45-C642-B624-D25E654B0A46}" type="presOf" srcId="{7BA54769-8D76-734E-B995-FA7C7CC8EB5D}" destId="{172B4500-5626-9C4D-8303-94A1863148D5}" srcOrd="1" destOrd="1" presId="urn:microsoft.com/office/officeart/2005/8/layout/hProcess4"/>
    <dgm:cxn modelId="{B414D2E1-0044-1844-A0FB-5E1417140CBF}" srcId="{0991223F-78EE-9940-87D5-092AF6FC4A50}" destId="{4C2CA63C-34C6-894A-8391-7D554D88F36D}" srcOrd="0" destOrd="0" parTransId="{97DB7FE2-5A6A-A243-97C6-483529229223}" sibTransId="{9D11591F-F1F9-2D4C-92B4-9E870DDDBD4C}"/>
    <dgm:cxn modelId="{311BAAE0-1A68-8340-AF8F-0FDAE3A7BA76}" type="presOf" srcId="{2B2D639B-1EA8-4F4F-A0A3-E7F3E4807C01}" destId="{608EDC73-4B60-C042-9A03-E592B7FAC5DA}" srcOrd="0" destOrd="0" presId="urn:microsoft.com/office/officeart/2005/8/layout/hProcess4"/>
    <dgm:cxn modelId="{BD12000C-7C48-924F-B6D5-65A0DD86DB27}" srcId="{608E2057-04D2-D64A-A45F-E699B39F6F8D}" destId="{67C79D1C-D3DC-FD44-AA00-B81DD6C3BC33}" srcOrd="2" destOrd="0" parTransId="{99C29D07-429F-9448-AAE5-013A724A6888}" sibTransId="{65D9D03E-46DD-6A44-A044-2A0288E05D00}"/>
    <dgm:cxn modelId="{E4245E7A-FE78-E74B-B247-52C308127D6E}" type="presOf" srcId="{4C2CA63C-34C6-894A-8391-7D554D88F36D}" destId="{51ADEB14-03F0-B54D-AB48-5270C0E340F1}" srcOrd="1" destOrd="0" presId="urn:microsoft.com/office/officeart/2005/8/layout/hProcess4"/>
    <dgm:cxn modelId="{2DC7E5B9-8CA9-674F-8E1C-B21C30D40D80}" type="presOf" srcId="{67C79D1C-D3DC-FD44-AA00-B81DD6C3BC33}" destId="{8F0F1BC4-09EB-3748-953C-455F5E70CF95}" srcOrd="0" destOrd="0" presId="urn:microsoft.com/office/officeart/2005/8/layout/hProcess4"/>
    <dgm:cxn modelId="{40B10722-3D72-EE4A-B1B4-C3594155B384}" srcId="{B7A564F0-F895-F14C-88DA-033EE0B6884D}" destId="{991F7F0D-2019-2344-A81E-9B8CCAFF1703}" srcOrd="0" destOrd="0" parTransId="{39EA1B23-F6E3-5348-A959-8C0A4478FD98}" sibTransId="{66AAF6CF-DCF2-C348-8BDC-138C3884F77F}"/>
    <dgm:cxn modelId="{70E8720A-AD19-8B4A-8958-CE381238F79B}" srcId="{67C79D1C-D3DC-FD44-AA00-B81DD6C3BC33}" destId="{C49D0773-841C-6747-8CFD-C0538244E145}" srcOrd="0" destOrd="0" parTransId="{06E8D9EE-54DD-074A-8509-7BA9FA068DCE}" sibTransId="{4177FC1C-077F-ED44-9A4D-9E8038BCF6E3}"/>
    <dgm:cxn modelId="{9CCA3641-E3F6-A844-B0A5-EB968A1E2D79}" type="presOf" srcId="{608E2057-04D2-D64A-A45F-E699B39F6F8D}" destId="{AB6C6E96-F095-8441-AF8A-A458F1AFEFDA}" srcOrd="0" destOrd="0" presId="urn:microsoft.com/office/officeart/2005/8/layout/hProcess4"/>
    <dgm:cxn modelId="{C0A415DE-8827-4C40-A0CD-198EC5BA09FA}" srcId="{608E2057-04D2-D64A-A45F-E699B39F6F8D}" destId="{B7A564F0-F895-F14C-88DA-033EE0B6884D}" srcOrd="0" destOrd="0" parTransId="{FC6FA905-DE23-784E-9D98-F0C12D582CE3}" sibTransId="{2B2D639B-1EA8-4F4F-A0A3-E7F3E4807C01}"/>
    <dgm:cxn modelId="{64CFD0E7-F99C-9A45-9616-8330824374FE}" type="presOf" srcId="{991F7F0D-2019-2344-A81E-9B8CCAFF1703}" destId="{172B4500-5626-9C4D-8303-94A1863148D5}" srcOrd="1" destOrd="0" presId="urn:microsoft.com/office/officeart/2005/8/layout/hProcess4"/>
    <dgm:cxn modelId="{5FD416C8-527C-F943-AFC7-A3118AF3B4E3}" type="presOf" srcId="{0991223F-78EE-9940-87D5-092AF6FC4A50}" destId="{A15B63E1-F274-EC4E-8F13-1DA395A7D35A}" srcOrd="0" destOrd="0" presId="urn:microsoft.com/office/officeart/2005/8/layout/hProcess4"/>
    <dgm:cxn modelId="{56C0A06D-CFE9-054E-A088-CE767AB85E8B}" srcId="{608E2057-04D2-D64A-A45F-E699B39F6F8D}" destId="{0991223F-78EE-9940-87D5-092AF6FC4A50}" srcOrd="1" destOrd="0" parTransId="{74EBC084-BC15-7C4A-B2D0-F5E5B1CEE2C6}" sibTransId="{98CBF947-D954-204C-9116-8AFE62219F2F}"/>
    <dgm:cxn modelId="{C27E7D16-29F1-384A-97D7-6C3E4FCFEC3C}" type="presOf" srcId="{076B856F-6184-6F41-A982-67E5A5898288}" destId="{5BAF53A1-6AC9-9443-A69B-0EE86A547704}" srcOrd="0" destOrd="1" presId="urn:microsoft.com/office/officeart/2005/8/layout/hProcess4"/>
    <dgm:cxn modelId="{234F0D91-21E8-314A-8460-4280F3F3981F}" type="presOf" srcId="{98CBF947-D954-204C-9116-8AFE62219F2F}" destId="{B7BDC8B6-522F-2A45-A70F-AEC28BA56D44}" srcOrd="0" destOrd="0" presId="urn:microsoft.com/office/officeart/2005/8/layout/hProcess4"/>
    <dgm:cxn modelId="{E063DC20-CBB8-044D-AAB5-226194F26BB9}" type="presOf" srcId="{076B856F-6184-6F41-A982-67E5A5898288}" destId="{51ADEB14-03F0-B54D-AB48-5270C0E340F1}" srcOrd="1" destOrd="1" presId="urn:microsoft.com/office/officeart/2005/8/layout/hProcess4"/>
    <dgm:cxn modelId="{19E6637F-2DAA-CA41-93CD-AE08606D3894}" type="presOf" srcId="{7BA54769-8D76-734E-B995-FA7C7CC8EB5D}" destId="{AD80EF87-5700-5A40-9B43-DBCE4CD78DD7}" srcOrd="0" destOrd="1" presId="urn:microsoft.com/office/officeart/2005/8/layout/hProcess4"/>
    <dgm:cxn modelId="{55EA892B-303C-E44C-9393-03D7304CC656}" srcId="{0991223F-78EE-9940-87D5-092AF6FC4A50}" destId="{076B856F-6184-6F41-A982-67E5A5898288}" srcOrd="1" destOrd="0" parTransId="{AE5C0735-E47D-8B4E-AB8D-8E8947B37842}" sibTransId="{5D023FB6-E4F6-DD4D-AD72-4E5685594E5D}"/>
    <dgm:cxn modelId="{3C7E893D-7ABE-6645-96E6-46B2DCE8EB95}" type="presParOf" srcId="{AB6C6E96-F095-8441-AF8A-A458F1AFEFDA}" destId="{91F9303B-ED26-9548-8769-E2742D483E7C}" srcOrd="0" destOrd="0" presId="urn:microsoft.com/office/officeart/2005/8/layout/hProcess4"/>
    <dgm:cxn modelId="{1A7B4842-E774-3041-B02A-C2221F7EF965}" type="presParOf" srcId="{AB6C6E96-F095-8441-AF8A-A458F1AFEFDA}" destId="{27BCD29F-C3F7-4A47-B95C-A6FEBC805DEE}" srcOrd="1" destOrd="0" presId="urn:microsoft.com/office/officeart/2005/8/layout/hProcess4"/>
    <dgm:cxn modelId="{DFF81E8B-BD13-7C4D-B6E3-9D36B8B25D02}" type="presParOf" srcId="{AB6C6E96-F095-8441-AF8A-A458F1AFEFDA}" destId="{F1C2D6EB-C63B-EB42-BAF3-523FFDCB1DA2}" srcOrd="2" destOrd="0" presId="urn:microsoft.com/office/officeart/2005/8/layout/hProcess4"/>
    <dgm:cxn modelId="{2806CCEE-73F1-3941-A47A-A0B36CC29887}" type="presParOf" srcId="{F1C2D6EB-C63B-EB42-BAF3-523FFDCB1DA2}" destId="{1CE00330-ECC4-9149-B667-76C522E67A4C}" srcOrd="0" destOrd="0" presId="urn:microsoft.com/office/officeart/2005/8/layout/hProcess4"/>
    <dgm:cxn modelId="{C80B6545-5AEA-9B4D-B432-79E519F713D2}" type="presParOf" srcId="{1CE00330-ECC4-9149-B667-76C522E67A4C}" destId="{74EDFF27-9924-C643-9617-C2D854A458DA}" srcOrd="0" destOrd="0" presId="urn:microsoft.com/office/officeart/2005/8/layout/hProcess4"/>
    <dgm:cxn modelId="{9BB1E0FE-7377-ED42-A423-0A8280335F4A}" type="presParOf" srcId="{1CE00330-ECC4-9149-B667-76C522E67A4C}" destId="{AD80EF87-5700-5A40-9B43-DBCE4CD78DD7}" srcOrd="1" destOrd="0" presId="urn:microsoft.com/office/officeart/2005/8/layout/hProcess4"/>
    <dgm:cxn modelId="{861345C1-9067-1944-8854-0935C63EFD94}" type="presParOf" srcId="{1CE00330-ECC4-9149-B667-76C522E67A4C}" destId="{172B4500-5626-9C4D-8303-94A1863148D5}" srcOrd="2" destOrd="0" presId="urn:microsoft.com/office/officeart/2005/8/layout/hProcess4"/>
    <dgm:cxn modelId="{08808F31-CAB9-5B46-92FC-35D6257E604C}" type="presParOf" srcId="{1CE00330-ECC4-9149-B667-76C522E67A4C}" destId="{2104B9A0-01AB-4746-A62C-B74E2F9869CC}" srcOrd="3" destOrd="0" presId="urn:microsoft.com/office/officeart/2005/8/layout/hProcess4"/>
    <dgm:cxn modelId="{8E3525E3-3871-E341-B699-15BE805C1BF5}" type="presParOf" srcId="{1CE00330-ECC4-9149-B667-76C522E67A4C}" destId="{556DA8A2-9F11-9540-84AF-C60B8B0E2B85}" srcOrd="4" destOrd="0" presId="urn:microsoft.com/office/officeart/2005/8/layout/hProcess4"/>
    <dgm:cxn modelId="{77A561CD-1871-BC44-98FD-F87674D8C757}" type="presParOf" srcId="{F1C2D6EB-C63B-EB42-BAF3-523FFDCB1DA2}" destId="{608EDC73-4B60-C042-9A03-E592B7FAC5DA}" srcOrd="1" destOrd="0" presId="urn:microsoft.com/office/officeart/2005/8/layout/hProcess4"/>
    <dgm:cxn modelId="{AAB4799B-4D37-2547-99E0-92B693378D84}" type="presParOf" srcId="{F1C2D6EB-C63B-EB42-BAF3-523FFDCB1DA2}" destId="{BD8B35DD-0F5A-7749-A9D7-916643C73F39}" srcOrd="2" destOrd="0" presId="urn:microsoft.com/office/officeart/2005/8/layout/hProcess4"/>
    <dgm:cxn modelId="{5022327D-5B7E-1C4B-8F13-4F9A17EAA15B}" type="presParOf" srcId="{BD8B35DD-0F5A-7749-A9D7-916643C73F39}" destId="{20B2F92E-D9A2-134A-BF96-38A5EF0E5172}" srcOrd="0" destOrd="0" presId="urn:microsoft.com/office/officeart/2005/8/layout/hProcess4"/>
    <dgm:cxn modelId="{31517ECD-1D43-8E40-861E-656773E9308A}" type="presParOf" srcId="{BD8B35DD-0F5A-7749-A9D7-916643C73F39}" destId="{5BAF53A1-6AC9-9443-A69B-0EE86A547704}" srcOrd="1" destOrd="0" presId="urn:microsoft.com/office/officeart/2005/8/layout/hProcess4"/>
    <dgm:cxn modelId="{BD5FDC38-C90F-2C43-9632-D180545EFDFF}" type="presParOf" srcId="{BD8B35DD-0F5A-7749-A9D7-916643C73F39}" destId="{51ADEB14-03F0-B54D-AB48-5270C0E340F1}" srcOrd="2" destOrd="0" presId="urn:microsoft.com/office/officeart/2005/8/layout/hProcess4"/>
    <dgm:cxn modelId="{CFFBE9DB-1898-A643-9DB3-CEB08288C0BC}" type="presParOf" srcId="{BD8B35DD-0F5A-7749-A9D7-916643C73F39}" destId="{A15B63E1-F274-EC4E-8F13-1DA395A7D35A}" srcOrd="3" destOrd="0" presId="urn:microsoft.com/office/officeart/2005/8/layout/hProcess4"/>
    <dgm:cxn modelId="{83C7B4CB-E2FE-DD41-B6F0-7398F215277C}" type="presParOf" srcId="{BD8B35DD-0F5A-7749-A9D7-916643C73F39}" destId="{E83F16F6-6296-0043-8B36-E4E0CCC39CE2}" srcOrd="4" destOrd="0" presId="urn:microsoft.com/office/officeart/2005/8/layout/hProcess4"/>
    <dgm:cxn modelId="{19C16E1F-F0E0-8642-A895-568776672342}" type="presParOf" srcId="{F1C2D6EB-C63B-EB42-BAF3-523FFDCB1DA2}" destId="{B7BDC8B6-522F-2A45-A70F-AEC28BA56D44}" srcOrd="3" destOrd="0" presId="urn:microsoft.com/office/officeart/2005/8/layout/hProcess4"/>
    <dgm:cxn modelId="{DFEE0B2F-8640-8B49-9EB8-C0906A3B5C01}" type="presParOf" srcId="{F1C2D6EB-C63B-EB42-BAF3-523FFDCB1DA2}" destId="{0994FED0-4B15-EB4B-8990-FF7AFBD51BA0}" srcOrd="4" destOrd="0" presId="urn:microsoft.com/office/officeart/2005/8/layout/hProcess4"/>
    <dgm:cxn modelId="{7D641D8B-F93F-0B4E-A894-3D638E0996ED}" type="presParOf" srcId="{0994FED0-4B15-EB4B-8990-FF7AFBD51BA0}" destId="{537C250E-9468-FD41-9AA1-A93E601F829B}" srcOrd="0" destOrd="0" presId="urn:microsoft.com/office/officeart/2005/8/layout/hProcess4"/>
    <dgm:cxn modelId="{B7763305-B0BF-DE43-9847-8FDC958C8ABD}" type="presParOf" srcId="{0994FED0-4B15-EB4B-8990-FF7AFBD51BA0}" destId="{ADB4A64F-5408-EA4F-B500-12DF851C37CA}" srcOrd="1" destOrd="0" presId="urn:microsoft.com/office/officeart/2005/8/layout/hProcess4"/>
    <dgm:cxn modelId="{69E26A84-2119-D64C-B98C-ECC81CA0D5E7}" type="presParOf" srcId="{0994FED0-4B15-EB4B-8990-FF7AFBD51BA0}" destId="{F393402E-10AE-1549-B796-FCA918A091DE}" srcOrd="2" destOrd="0" presId="urn:microsoft.com/office/officeart/2005/8/layout/hProcess4"/>
    <dgm:cxn modelId="{C278B532-CA1D-3B47-B4D4-C7B93D24C954}" type="presParOf" srcId="{0994FED0-4B15-EB4B-8990-FF7AFBD51BA0}" destId="{8F0F1BC4-09EB-3748-953C-455F5E70CF95}" srcOrd="3" destOrd="0" presId="urn:microsoft.com/office/officeart/2005/8/layout/hProcess4"/>
    <dgm:cxn modelId="{BF0269D7-8218-2740-A9AA-8C6E851521EA}" type="presParOf" srcId="{0994FED0-4B15-EB4B-8990-FF7AFBD51BA0}" destId="{0767E2F6-C596-F544-8A9C-69222E4A0AD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1CB5A9-78EF-1845-8D94-4820AFCD738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zh-CN" altLang="en-US"/>
        </a:p>
      </dgm:t>
    </dgm:pt>
    <dgm:pt modelId="{0E08531B-F612-7B49-8BC1-B8BC83711279}">
      <dgm:prSet phldrT="[文本]"/>
      <dgm:spPr/>
      <dgm:t>
        <a:bodyPr/>
        <a:lstStyle/>
        <a:p>
          <a:r>
            <a:rPr lang="zh-CN" altLang="en-US" dirty="0"/>
            <a:t>密码算法</a:t>
          </a:r>
        </a:p>
      </dgm:t>
    </dgm:pt>
    <dgm:pt modelId="{2F929949-00E8-EB4F-8049-E686490821B8}" type="parTrans" cxnId="{BAC7167F-6F39-5D43-809A-EF141A5C7CC4}">
      <dgm:prSet/>
      <dgm:spPr/>
      <dgm:t>
        <a:bodyPr/>
        <a:lstStyle/>
        <a:p>
          <a:endParaRPr lang="zh-CN" altLang="en-US"/>
        </a:p>
      </dgm:t>
    </dgm:pt>
    <dgm:pt modelId="{11C2A51F-1185-2E41-9373-4FBB277A95E9}" type="sibTrans" cxnId="{BAC7167F-6F39-5D43-809A-EF141A5C7CC4}">
      <dgm:prSet/>
      <dgm:spPr/>
      <dgm:t>
        <a:bodyPr/>
        <a:lstStyle/>
        <a:p>
          <a:endParaRPr lang="zh-CN" altLang="en-US"/>
        </a:p>
      </dgm:t>
    </dgm:pt>
    <dgm:pt modelId="{10F08D6C-4D17-FF4E-86DA-8B86BD601082}">
      <dgm:prSet phldrT="[文本]"/>
      <dgm:spPr/>
      <dgm:t>
        <a:bodyPr/>
        <a:lstStyle/>
        <a:p>
          <a:r>
            <a:rPr lang="zh-CN" altLang="en-US" dirty="0"/>
            <a:t>对称密码算法</a:t>
          </a:r>
        </a:p>
      </dgm:t>
    </dgm:pt>
    <dgm:pt modelId="{DC76BC56-53EC-8D4A-B73D-1389C56C6470}" type="parTrans" cxnId="{7BBE2205-A608-3249-9F1B-B93D7F54D1DE}">
      <dgm:prSet/>
      <dgm:spPr/>
      <dgm:t>
        <a:bodyPr/>
        <a:lstStyle/>
        <a:p>
          <a:endParaRPr lang="zh-CN" altLang="en-US"/>
        </a:p>
      </dgm:t>
    </dgm:pt>
    <dgm:pt modelId="{C04E3CAE-E924-EE40-BA79-7C306DD8476D}" type="sibTrans" cxnId="{7BBE2205-A608-3249-9F1B-B93D7F54D1DE}">
      <dgm:prSet/>
      <dgm:spPr/>
      <dgm:t>
        <a:bodyPr/>
        <a:lstStyle/>
        <a:p>
          <a:endParaRPr lang="zh-CN" altLang="en-US"/>
        </a:p>
      </dgm:t>
    </dgm:pt>
    <dgm:pt modelId="{1BC78BB5-2C62-AD46-9A33-C684EA4CDAA8}">
      <dgm:prSet phldrT="[文本]"/>
      <dgm:spPr/>
      <dgm:t>
        <a:bodyPr/>
        <a:lstStyle/>
        <a:p>
          <a:r>
            <a:rPr lang="zh-CN" altLang="en-US" dirty="0"/>
            <a:t>对称加密</a:t>
          </a:r>
        </a:p>
      </dgm:t>
    </dgm:pt>
    <dgm:pt modelId="{E200E0F1-DB1A-8B46-AAB2-698B15751EB1}" type="parTrans" cxnId="{DF265CE0-31E1-B441-8CA9-872D18C6AA7F}">
      <dgm:prSet/>
      <dgm:spPr/>
      <dgm:t>
        <a:bodyPr/>
        <a:lstStyle/>
        <a:p>
          <a:endParaRPr lang="zh-CN" altLang="en-US"/>
        </a:p>
      </dgm:t>
    </dgm:pt>
    <dgm:pt modelId="{D03E7853-D733-8D4B-AEF7-32A69F1019C6}" type="sibTrans" cxnId="{DF265CE0-31E1-B441-8CA9-872D18C6AA7F}">
      <dgm:prSet/>
      <dgm:spPr/>
      <dgm:t>
        <a:bodyPr/>
        <a:lstStyle/>
        <a:p>
          <a:endParaRPr lang="zh-CN" altLang="en-US"/>
        </a:p>
      </dgm:t>
    </dgm:pt>
    <dgm:pt modelId="{1F47CB95-CF8A-EE44-9764-0475E4C845CE}">
      <dgm:prSet phldrT="[文本]"/>
      <dgm:spPr/>
      <dgm:t>
        <a:bodyPr/>
        <a:lstStyle/>
        <a:p>
          <a:r>
            <a:rPr lang="zh-CN" altLang="en-US" dirty="0"/>
            <a:t>非对称密码算法</a:t>
          </a:r>
        </a:p>
      </dgm:t>
    </dgm:pt>
    <dgm:pt modelId="{0418F07F-8A16-E84F-9921-ECAB4F22FB3C}" type="parTrans" cxnId="{F681FECD-07B5-5D4A-A91C-E081D0F8EEA4}">
      <dgm:prSet/>
      <dgm:spPr/>
      <dgm:t>
        <a:bodyPr/>
        <a:lstStyle/>
        <a:p>
          <a:endParaRPr lang="zh-CN" altLang="en-US"/>
        </a:p>
      </dgm:t>
    </dgm:pt>
    <dgm:pt modelId="{93B37656-21B3-7C4A-BD98-7CF5CC6803B0}" type="sibTrans" cxnId="{F681FECD-07B5-5D4A-A91C-E081D0F8EEA4}">
      <dgm:prSet/>
      <dgm:spPr/>
      <dgm:t>
        <a:bodyPr/>
        <a:lstStyle/>
        <a:p>
          <a:endParaRPr lang="zh-CN" altLang="en-US"/>
        </a:p>
      </dgm:t>
    </dgm:pt>
    <dgm:pt modelId="{27D49641-698E-0B42-AEBC-97206BE1B052}">
      <dgm:prSet phldrT="[文本]"/>
      <dgm:spPr/>
      <dgm:t>
        <a:bodyPr/>
        <a:lstStyle/>
        <a:p>
          <a:r>
            <a:rPr lang="zh-CN" altLang="en-US" dirty="0"/>
            <a:t>公钥加密</a:t>
          </a:r>
        </a:p>
      </dgm:t>
    </dgm:pt>
    <dgm:pt modelId="{5FA97FE2-676B-094D-9F87-7D6CBCC8B3D8}" type="parTrans" cxnId="{87ECDDC9-61F8-4B43-BE3C-6BFF81F5E75B}">
      <dgm:prSet/>
      <dgm:spPr/>
      <dgm:t>
        <a:bodyPr/>
        <a:lstStyle/>
        <a:p>
          <a:endParaRPr lang="zh-CN" altLang="en-US"/>
        </a:p>
      </dgm:t>
    </dgm:pt>
    <dgm:pt modelId="{4D937522-C4AB-A942-A791-28EB13A78443}" type="sibTrans" cxnId="{87ECDDC9-61F8-4B43-BE3C-6BFF81F5E75B}">
      <dgm:prSet/>
      <dgm:spPr/>
      <dgm:t>
        <a:bodyPr/>
        <a:lstStyle/>
        <a:p>
          <a:endParaRPr lang="zh-CN" altLang="en-US"/>
        </a:p>
      </dgm:t>
    </dgm:pt>
    <dgm:pt modelId="{CC9DD136-F56B-F94F-A51F-8BF7E3BEE405}">
      <dgm:prSet/>
      <dgm:spPr/>
      <dgm:t>
        <a:bodyPr/>
        <a:lstStyle/>
        <a:p>
          <a:r>
            <a:rPr lang="zh-CN" altLang="en-US" dirty="0"/>
            <a:t>杂凑函数</a:t>
          </a:r>
        </a:p>
      </dgm:t>
    </dgm:pt>
    <dgm:pt modelId="{E9464F3D-6F53-0848-8518-B2AAA6337805}" type="parTrans" cxnId="{29D3E05D-E3DE-6648-A432-9BDED8445D31}">
      <dgm:prSet/>
      <dgm:spPr/>
      <dgm:t>
        <a:bodyPr/>
        <a:lstStyle/>
        <a:p>
          <a:endParaRPr lang="zh-CN" altLang="en-US"/>
        </a:p>
      </dgm:t>
    </dgm:pt>
    <dgm:pt modelId="{DB36BEF5-1953-E747-948D-AB27291C8B26}" type="sibTrans" cxnId="{29D3E05D-E3DE-6648-A432-9BDED8445D31}">
      <dgm:prSet/>
      <dgm:spPr/>
      <dgm:t>
        <a:bodyPr/>
        <a:lstStyle/>
        <a:p>
          <a:endParaRPr lang="zh-CN" altLang="en-US"/>
        </a:p>
      </dgm:t>
    </dgm:pt>
    <dgm:pt modelId="{3840A435-0690-1644-A84B-B6DBA36EC3C2}">
      <dgm:prSet/>
      <dgm:spPr/>
      <dgm:t>
        <a:bodyPr/>
        <a:lstStyle/>
        <a:p>
          <a:r>
            <a:rPr lang="zh-CN" altLang="en-US" dirty="0"/>
            <a:t>消息认证码</a:t>
          </a:r>
        </a:p>
      </dgm:t>
    </dgm:pt>
    <dgm:pt modelId="{FB7AD620-6153-484F-83CF-A5CDA6948F2E}" type="parTrans" cxnId="{6D85AB93-A9EE-F74D-B363-54527869EE33}">
      <dgm:prSet/>
      <dgm:spPr/>
      <dgm:t>
        <a:bodyPr/>
        <a:lstStyle/>
        <a:p>
          <a:endParaRPr lang="zh-CN" altLang="en-US"/>
        </a:p>
      </dgm:t>
    </dgm:pt>
    <dgm:pt modelId="{B1A37F86-860F-F247-A92C-8AE74DE3E257}" type="sibTrans" cxnId="{6D85AB93-A9EE-F74D-B363-54527869EE33}">
      <dgm:prSet/>
      <dgm:spPr/>
      <dgm:t>
        <a:bodyPr/>
        <a:lstStyle/>
        <a:p>
          <a:endParaRPr lang="zh-CN" altLang="en-US"/>
        </a:p>
      </dgm:t>
    </dgm:pt>
    <dgm:pt modelId="{F2E58991-E758-9647-9FDD-5A88D0835F92}">
      <dgm:prSet/>
      <dgm:spPr/>
      <dgm:t>
        <a:bodyPr/>
        <a:lstStyle/>
        <a:p>
          <a:r>
            <a:rPr lang="zh-CN" altLang="en-US" dirty="0"/>
            <a:t>数字签名</a:t>
          </a:r>
        </a:p>
      </dgm:t>
    </dgm:pt>
    <dgm:pt modelId="{CAB0B8EC-E489-AD45-A8E8-F0B10C57BEFF}" type="parTrans" cxnId="{FD379A41-5315-B040-93FB-D891EC493A63}">
      <dgm:prSet/>
      <dgm:spPr/>
      <dgm:t>
        <a:bodyPr/>
        <a:lstStyle/>
        <a:p>
          <a:endParaRPr lang="zh-CN" altLang="en-US"/>
        </a:p>
      </dgm:t>
    </dgm:pt>
    <dgm:pt modelId="{0407FC06-CF55-BC47-B0EA-60EE764CEA41}" type="sibTrans" cxnId="{FD379A41-5315-B040-93FB-D891EC493A63}">
      <dgm:prSet/>
      <dgm:spPr/>
      <dgm:t>
        <a:bodyPr/>
        <a:lstStyle/>
        <a:p>
          <a:endParaRPr lang="zh-CN" altLang="en-US"/>
        </a:p>
      </dgm:t>
    </dgm:pt>
    <dgm:pt modelId="{435DFFD4-9D1F-614A-8648-5A216F88A7B0}">
      <dgm:prSet phldrT="[文本]"/>
      <dgm:spPr/>
      <dgm:t>
        <a:bodyPr/>
        <a:lstStyle/>
        <a:p>
          <a:r>
            <a:rPr lang="zh-CN" altLang="en-US" dirty="0"/>
            <a:t>流密码</a:t>
          </a:r>
        </a:p>
      </dgm:t>
    </dgm:pt>
    <dgm:pt modelId="{89FC9050-8A44-A840-8632-834CDAD02157}" type="parTrans" cxnId="{FF79E240-DF90-6146-9CE0-33E8E9742081}">
      <dgm:prSet/>
      <dgm:spPr/>
      <dgm:t>
        <a:bodyPr/>
        <a:lstStyle/>
        <a:p>
          <a:endParaRPr lang="zh-CN" altLang="en-US"/>
        </a:p>
      </dgm:t>
    </dgm:pt>
    <dgm:pt modelId="{BFE7E110-D900-E44C-A2BE-34E7EF4568BA}" type="sibTrans" cxnId="{FF79E240-DF90-6146-9CE0-33E8E9742081}">
      <dgm:prSet/>
      <dgm:spPr/>
      <dgm:t>
        <a:bodyPr/>
        <a:lstStyle/>
        <a:p>
          <a:endParaRPr lang="zh-CN" altLang="en-US"/>
        </a:p>
      </dgm:t>
    </dgm:pt>
    <dgm:pt modelId="{6EF954B1-EC46-F94C-A01B-62653EDEFA99}">
      <dgm:prSet phldrT="[文本]"/>
      <dgm:spPr/>
      <dgm:t>
        <a:bodyPr/>
        <a:lstStyle/>
        <a:p>
          <a:r>
            <a:rPr lang="zh-CN" altLang="en-US" dirty="0"/>
            <a:t>分组密码</a:t>
          </a:r>
        </a:p>
      </dgm:t>
    </dgm:pt>
    <dgm:pt modelId="{2ED2F5B0-457E-0748-BD8C-DE9F52A898D9}" type="parTrans" cxnId="{0A4883DA-E8EE-A34B-9537-73C820FE7FEF}">
      <dgm:prSet/>
      <dgm:spPr/>
      <dgm:t>
        <a:bodyPr/>
        <a:lstStyle/>
        <a:p>
          <a:endParaRPr lang="zh-CN" altLang="en-US"/>
        </a:p>
      </dgm:t>
    </dgm:pt>
    <dgm:pt modelId="{30D6C084-B75F-8D43-9E5B-1D8658923838}" type="sibTrans" cxnId="{0A4883DA-E8EE-A34B-9537-73C820FE7FEF}">
      <dgm:prSet/>
      <dgm:spPr/>
      <dgm:t>
        <a:bodyPr/>
        <a:lstStyle/>
        <a:p>
          <a:endParaRPr lang="zh-CN" altLang="en-US"/>
        </a:p>
      </dgm:t>
    </dgm:pt>
    <dgm:pt modelId="{0DA1B18E-FAF5-4541-A2A6-F7CBA07B1517}" type="pres">
      <dgm:prSet presAssocID="{EA1CB5A9-78EF-1845-8D94-4820AFCD738A}" presName="hierChild1" presStyleCnt="0">
        <dgm:presLayoutVars>
          <dgm:chPref val="1"/>
          <dgm:dir/>
          <dgm:animOne val="branch"/>
          <dgm:animLvl val="lvl"/>
          <dgm:resizeHandles/>
        </dgm:presLayoutVars>
      </dgm:prSet>
      <dgm:spPr/>
      <dgm:t>
        <a:bodyPr/>
        <a:lstStyle/>
        <a:p>
          <a:endParaRPr lang="zh-CN" altLang="en-US"/>
        </a:p>
      </dgm:t>
    </dgm:pt>
    <dgm:pt modelId="{E480D7AE-E69B-4B45-BB08-0DEB50A5C0DA}" type="pres">
      <dgm:prSet presAssocID="{0E08531B-F612-7B49-8BC1-B8BC83711279}" presName="hierRoot1" presStyleCnt="0"/>
      <dgm:spPr/>
    </dgm:pt>
    <dgm:pt modelId="{F5FA5AF0-6D6B-C24E-8D12-99C40CF65709}" type="pres">
      <dgm:prSet presAssocID="{0E08531B-F612-7B49-8BC1-B8BC83711279}" presName="composite" presStyleCnt="0"/>
      <dgm:spPr/>
    </dgm:pt>
    <dgm:pt modelId="{9EBB2E17-48D6-2642-B242-105730B60869}" type="pres">
      <dgm:prSet presAssocID="{0E08531B-F612-7B49-8BC1-B8BC83711279}" presName="background" presStyleLbl="node0" presStyleIdx="0" presStyleCnt="1"/>
      <dgm:spPr/>
    </dgm:pt>
    <dgm:pt modelId="{21E17706-CDA0-7B49-AF28-FF600F2B088E}" type="pres">
      <dgm:prSet presAssocID="{0E08531B-F612-7B49-8BC1-B8BC83711279}" presName="text" presStyleLbl="fgAcc0" presStyleIdx="0" presStyleCnt="1">
        <dgm:presLayoutVars>
          <dgm:chPref val="3"/>
        </dgm:presLayoutVars>
      </dgm:prSet>
      <dgm:spPr/>
      <dgm:t>
        <a:bodyPr/>
        <a:lstStyle/>
        <a:p>
          <a:endParaRPr lang="zh-CN" altLang="en-US"/>
        </a:p>
      </dgm:t>
    </dgm:pt>
    <dgm:pt modelId="{9B94DF11-1090-FB45-A265-4EFF7F05CC43}" type="pres">
      <dgm:prSet presAssocID="{0E08531B-F612-7B49-8BC1-B8BC83711279}" presName="hierChild2" presStyleCnt="0"/>
      <dgm:spPr/>
    </dgm:pt>
    <dgm:pt modelId="{7885E503-5952-CB41-8512-923570B6DBA8}" type="pres">
      <dgm:prSet presAssocID="{DC76BC56-53EC-8D4A-B73D-1389C56C6470}" presName="Name10" presStyleLbl="parChTrans1D2" presStyleIdx="0" presStyleCnt="3"/>
      <dgm:spPr/>
      <dgm:t>
        <a:bodyPr/>
        <a:lstStyle/>
        <a:p>
          <a:endParaRPr lang="zh-CN" altLang="en-US"/>
        </a:p>
      </dgm:t>
    </dgm:pt>
    <dgm:pt modelId="{6F4FEC35-E526-5C42-95BF-22A2E8418FAD}" type="pres">
      <dgm:prSet presAssocID="{10F08D6C-4D17-FF4E-86DA-8B86BD601082}" presName="hierRoot2" presStyleCnt="0"/>
      <dgm:spPr/>
    </dgm:pt>
    <dgm:pt modelId="{ACCDA153-F9DF-574F-83AD-2D34C5868CA6}" type="pres">
      <dgm:prSet presAssocID="{10F08D6C-4D17-FF4E-86DA-8B86BD601082}" presName="composite2" presStyleCnt="0"/>
      <dgm:spPr/>
    </dgm:pt>
    <dgm:pt modelId="{05B28094-E1C1-1046-AF84-3680B7B79A00}" type="pres">
      <dgm:prSet presAssocID="{10F08D6C-4D17-FF4E-86DA-8B86BD601082}" presName="background2" presStyleLbl="node2" presStyleIdx="0" presStyleCnt="3"/>
      <dgm:spPr/>
    </dgm:pt>
    <dgm:pt modelId="{C071948E-56EB-2A41-B670-117BFE9568BC}" type="pres">
      <dgm:prSet presAssocID="{10F08D6C-4D17-FF4E-86DA-8B86BD601082}" presName="text2" presStyleLbl="fgAcc2" presStyleIdx="0" presStyleCnt="3">
        <dgm:presLayoutVars>
          <dgm:chPref val="3"/>
        </dgm:presLayoutVars>
      </dgm:prSet>
      <dgm:spPr/>
      <dgm:t>
        <a:bodyPr/>
        <a:lstStyle/>
        <a:p>
          <a:endParaRPr lang="zh-CN" altLang="en-US"/>
        </a:p>
      </dgm:t>
    </dgm:pt>
    <dgm:pt modelId="{93F9C994-FE54-034A-9D48-6EAA77BF185B}" type="pres">
      <dgm:prSet presAssocID="{10F08D6C-4D17-FF4E-86DA-8B86BD601082}" presName="hierChild3" presStyleCnt="0"/>
      <dgm:spPr/>
    </dgm:pt>
    <dgm:pt modelId="{B144CFA0-5E17-F14F-A54F-692BC5281252}" type="pres">
      <dgm:prSet presAssocID="{E200E0F1-DB1A-8B46-AAB2-698B15751EB1}" presName="Name17" presStyleLbl="parChTrans1D3" presStyleIdx="0" presStyleCnt="4"/>
      <dgm:spPr/>
      <dgm:t>
        <a:bodyPr/>
        <a:lstStyle/>
        <a:p>
          <a:endParaRPr lang="zh-CN" altLang="en-US"/>
        </a:p>
      </dgm:t>
    </dgm:pt>
    <dgm:pt modelId="{756B8C3B-A6D9-D944-9AD8-9AAFAF77F5EE}" type="pres">
      <dgm:prSet presAssocID="{1BC78BB5-2C62-AD46-9A33-C684EA4CDAA8}" presName="hierRoot3" presStyleCnt="0"/>
      <dgm:spPr/>
    </dgm:pt>
    <dgm:pt modelId="{A8F398F1-5DAF-F146-A318-757932CB2C83}" type="pres">
      <dgm:prSet presAssocID="{1BC78BB5-2C62-AD46-9A33-C684EA4CDAA8}" presName="composite3" presStyleCnt="0"/>
      <dgm:spPr/>
    </dgm:pt>
    <dgm:pt modelId="{BF5AA7F8-2EF8-8B4C-834A-F248B74808D2}" type="pres">
      <dgm:prSet presAssocID="{1BC78BB5-2C62-AD46-9A33-C684EA4CDAA8}" presName="background3" presStyleLbl="node3" presStyleIdx="0" presStyleCnt="4"/>
      <dgm:spPr/>
    </dgm:pt>
    <dgm:pt modelId="{86DCD712-2CB4-BB47-BD11-2782D1C2C34D}" type="pres">
      <dgm:prSet presAssocID="{1BC78BB5-2C62-AD46-9A33-C684EA4CDAA8}" presName="text3" presStyleLbl="fgAcc3" presStyleIdx="0" presStyleCnt="4">
        <dgm:presLayoutVars>
          <dgm:chPref val="3"/>
        </dgm:presLayoutVars>
      </dgm:prSet>
      <dgm:spPr/>
      <dgm:t>
        <a:bodyPr/>
        <a:lstStyle/>
        <a:p>
          <a:endParaRPr lang="zh-CN" altLang="en-US"/>
        </a:p>
      </dgm:t>
    </dgm:pt>
    <dgm:pt modelId="{485EB785-1552-9942-89D7-B68D250A65AB}" type="pres">
      <dgm:prSet presAssocID="{1BC78BB5-2C62-AD46-9A33-C684EA4CDAA8}" presName="hierChild4" presStyleCnt="0"/>
      <dgm:spPr/>
    </dgm:pt>
    <dgm:pt modelId="{7F0E6142-4704-EA43-94D8-F4C9FA4A18A3}" type="pres">
      <dgm:prSet presAssocID="{89FC9050-8A44-A840-8632-834CDAD02157}" presName="Name23" presStyleLbl="parChTrans1D4" presStyleIdx="0" presStyleCnt="2"/>
      <dgm:spPr/>
      <dgm:t>
        <a:bodyPr/>
        <a:lstStyle/>
        <a:p>
          <a:endParaRPr lang="zh-CN" altLang="en-US"/>
        </a:p>
      </dgm:t>
    </dgm:pt>
    <dgm:pt modelId="{8F3048C5-6649-8645-9C2F-02807C0C81B8}" type="pres">
      <dgm:prSet presAssocID="{435DFFD4-9D1F-614A-8648-5A216F88A7B0}" presName="hierRoot4" presStyleCnt="0"/>
      <dgm:spPr/>
    </dgm:pt>
    <dgm:pt modelId="{27732ACE-F824-A643-A3C4-B614B3773EA6}" type="pres">
      <dgm:prSet presAssocID="{435DFFD4-9D1F-614A-8648-5A216F88A7B0}" presName="composite4" presStyleCnt="0"/>
      <dgm:spPr/>
    </dgm:pt>
    <dgm:pt modelId="{2F9B84C0-3956-6E47-9012-508FB943F56E}" type="pres">
      <dgm:prSet presAssocID="{435DFFD4-9D1F-614A-8648-5A216F88A7B0}" presName="background4" presStyleLbl="node4" presStyleIdx="0" presStyleCnt="2"/>
      <dgm:spPr/>
    </dgm:pt>
    <dgm:pt modelId="{9DCFFDCB-4897-7140-A0EA-1077FBA1A665}" type="pres">
      <dgm:prSet presAssocID="{435DFFD4-9D1F-614A-8648-5A216F88A7B0}" presName="text4" presStyleLbl="fgAcc4" presStyleIdx="0" presStyleCnt="2">
        <dgm:presLayoutVars>
          <dgm:chPref val="3"/>
        </dgm:presLayoutVars>
      </dgm:prSet>
      <dgm:spPr/>
      <dgm:t>
        <a:bodyPr/>
        <a:lstStyle/>
        <a:p>
          <a:endParaRPr lang="zh-CN" altLang="en-US"/>
        </a:p>
      </dgm:t>
    </dgm:pt>
    <dgm:pt modelId="{1992DD41-F322-2B4A-8515-2D16229639F4}" type="pres">
      <dgm:prSet presAssocID="{435DFFD4-9D1F-614A-8648-5A216F88A7B0}" presName="hierChild5" presStyleCnt="0"/>
      <dgm:spPr/>
    </dgm:pt>
    <dgm:pt modelId="{5094A60B-FD99-C04A-8287-9D9DAC4322A7}" type="pres">
      <dgm:prSet presAssocID="{2ED2F5B0-457E-0748-BD8C-DE9F52A898D9}" presName="Name23" presStyleLbl="parChTrans1D4" presStyleIdx="1" presStyleCnt="2"/>
      <dgm:spPr/>
      <dgm:t>
        <a:bodyPr/>
        <a:lstStyle/>
        <a:p>
          <a:endParaRPr lang="zh-CN" altLang="en-US"/>
        </a:p>
      </dgm:t>
    </dgm:pt>
    <dgm:pt modelId="{7D4073D7-6516-C046-A62B-8CC70F4087E6}" type="pres">
      <dgm:prSet presAssocID="{6EF954B1-EC46-F94C-A01B-62653EDEFA99}" presName="hierRoot4" presStyleCnt="0"/>
      <dgm:spPr/>
    </dgm:pt>
    <dgm:pt modelId="{0EC51F13-FDFB-0342-8C9B-29D2CA3BB254}" type="pres">
      <dgm:prSet presAssocID="{6EF954B1-EC46-F94C-A01B-62653EDEFA99}" presName="composite4" presStyleCnt="0"/>
      <dgm:spPr/>
    </dgm:pt>
    <dgm:pt modelId="{94A1AEDA-BC52-CE4B-A1F9-FF69EAFA5BDC}" type="pres">
      <dgm:prSet presAssocID="{6EF954B1-EC46-F94C-A01B-62653EDEFA99}" presName="background4" presStyleLbl="node4" presStyleIdx="1" presStyleCnt="2"/>
      <dgm:spPr/>
    </dgm:pt>
    <dgm:pt modelId="{48FCF4E5-DDC0-794C-AA21-E0BB276E39D1}" type="pres">
      <dgm:prSet presAssocID="{6EF954B1-EC46-F94C-A01B-62653EDEFA99}" presName="text4" presStyleLbl="fgAcc4" presStyleIdx="1" presStyleCnt="2">
        <dgm:presLayoutVars>
          <dgm:chPref val="3"/>
        </dgm:presLayoutVars>
      </dgm:prSet>
      <dgm:spPr/>
      <dgm:t>
        <a:bodyPr/>
        <a:lstStyle/>
        <a:p>
          <a:endParaRPr lang="zh-CN" altLang="en-US"/>
        </a:p>
      </dgm:t>
    </dgm:pt>
    <dgm:pt modelId="{71157D35-5067-8140-867A-9C2F5EED43A7}" type="pres">
      <dgm:prSet presAssocID="{6EF954B1-EC46-F94C-A01B-62653EDEFA99}" presName="hierChild5" presStyleCnt="0"/>
      <dgm:spPr/>
    </dgm:pt>
    <dgm:pt modelId="{E686F682-5BEC-854A-9EC9-E7DD486E6086}" type="pres">
      <dgm:prSet presAssocID="{FB7AD620-6153-484F-83CF-A5CDA6948F2E}" presName="Name17" presStyleLbl="parChTrans1D3" presStyleIdx="1" presStyleCnt="4"/>
      <dgm:spPr/>
      <dgm:t>
        <a:bodyPr/>
        <a:lstStyle/>
        <a:p>
          <a:endParaRPr lang="zh-CN" altLang="en-US"/>
        </a:p>
      </dgm:t>
    </dgm:pt>
    <dgm:pt modelId="{CD6B8778-99A1-684F-8F9C-B20925F312C3}" type="pres">
      <dgm:prSet presAssocID="{3840A435-0690-1644-A84B-B6DBA36EC3C2}" presName="hierRoot3" presStyleCnt="0"/>
      <dgm:spPr/>
    </dgm:pt>
    <dgm:pt modelId="{649013D8-8DE2-FD48-9EC6-3CCE4FEF6835}" type="pres">
      <dgm:prSet presAssocID="{3840A435-0690-1644-A84B-B6DBA36EC3C2}" presName="composite3" presStyleCnt="0"/>
      <dgm:spPr/>
    </dgm:pt>
    <dgm:pt modelId="{4C8873BF-94A2-F840-83EE-874F1ABBB592}" type="pres">
      <dgm:prSet presAssocID="{3840A435-0690-1644-A84B-B6DBA36EC3C2}" presName="background3" presStyleLbl="node3" presStyleIdx="1" presStyleCnt="4"/>
      <dgm:spPr/>
    </dgm:pt>
    <dgm:pt modelId="{AF01E54E-FE94-7F46-B51C-DEA069FFA1A7}" type="pres">
      <dgm:prSet presAssocID="{3840A435-0690-1644-A84B-B6DBA36EC3C2}" presName="text3" presStyleLbl="fgAcc3" presStyleIdx="1" presStyleCnt="4">
        <dgm:presLayoutVars>
          <dgm:chPref val="3"/>
        </dgm:presLayoutVars>
      </dgm:prSet>
      <dgm:spPr/>
      <dgm:t>
        <a:bodyPr/>
        <a:lstStyle/>
        <a:p>
          <a:endParaRPr lang="zh-CN" altLang="en-US"/>
        </a:p>
      </dgm:t>
    </dgm:pt>
    <dgm:pt modelId="{BAC2DBB2-52E6-7F44-A768-269C90CAC54C}" type="pres">
      <dgm:prSet presAssocID="{3840A435-0690-1644-A84B-B6DBA36EC3C2}" presName="hierChild4" presStyleCnt="0"/>
      <dgm:spPr/>
    </dgm:pt>
    <dgm:pt modelId="{3A35CD08-F010-3745-9109-FC2B98AACD1D}" type="pres">
      <dgm:prSet presAssocID="{0418F07F-8A16-E84F-9921-ECAB4F22FB3C}" presName="Name10" presStyleLbl="parChTrans1D2" presStyleIdx="1" presStyleCnt="3"/>
      <dgm:spPr/>
      <dgm:t>
        <a:bodyPr/>
        <a:lstStyle/>
        <a:p>
          <a:endParaRPr lang="zh-CN" altLang="en-US"/>
        </a:p>
      </dgm:t>
    </dgm:pt>
    <dgm:pt modelId="{38510783-525A-6449-9C51-B281F6301A5A}" type="pres">
      <dgm:prSet presAssocID="{1F47CB95-CF8A-EE44-9764-0475E4C845CE}" presName="hierRoot2" presStyleCnt="0"/>
      <dgm:spPr/>
    </dgm:pt>
    <dgm:pt modelId="{5EAC637D-2F62-2F45-A31E-92CC8BBACF58}" type="pres">
      <dgm:prSet presAssocID="{1F47CB95-CF8A-EE44-9764-0475E4C845CE}" presName="composite2" presStyleCnt="0"/>
      <dgm:spPr/>
    </dgm:pt>
    <dgm:pt modelId="{7F594D12-0AEB-1344-8F69-774E956C6392}" type="pres">
      <dgm:prSet presAssocID="{1F47CB95-CF8A-EE44-9764-0475E4C845CE}" presName="background2" presStyleLbl="node2" presStyleIdx="1" presStyleCnt="3"/>
      <dgm:spPr/>
    </dgm:pt>
    <dgm:pt modelId="{381D56BC-DDCF-AE4C-9AC1-E5B261BAD841}" type="pres">
      <dgm:prSet presAssocID="{1F47CB95-CF8A-EE44-9764-0475E4C845CE}" presName="text2" presStyleLbl="fgAcc2" presStyleIdx="1" presStyleCnt="3">
        <dgm:presLayoutVars>
          <dgm:chPref val="3"/>
        </dgm:presLayoutVars>
      </dgm:prSet>
      <dgm:spPr/>
      <dgm:t>
        <a:bodyPr/>
        <a:lstStyle/>
        <a:p>
          <a:endParaRPr lang="zh-CN" altLang="en-US"/>
        </a:p>
      </dgm:t>
    </dgm:pt>
    <dgm:pt modelId="{0BD7F147-81C9-8E40-8C41-AB2DD908783F}" type="pres">
      <dgm:prSet presAssocID="{1F47CB95-CF8A-EE44-9764-0475E4C845CE}" presName="hierChild3" presStyleCnt="0"/>
      <dgm:spPr/>
    </dgm:pt>
    <dgm:pt modelId="{855D4579-4812-2444-9436-831E67FCD137}" type="pres">
      <dgm:prSet presAssocID="{5FA97FE2-676B-094D-9F87-7D6CBCC8B3D8}" presName="Name17" presStyleLbl="parChTrans1D3" presStyleIdx="2" presStyleCnt="4"/>
      <dgm:spPr/>
      <dgm:t>
        <a:bodyPr/>
        <a:lstStyle/>
        <a:p>
          <a:endParaRPr lang="zh-CN" altLang="en-US"/>
        </a:p>
      </dgm:t>
    </dgm:pt>
    <dgm:pt modelId="{368E2BC3-4F54-084B-AC34-523B60E7DA40}" type="pres">
      <dgm:prSet presAssocID="{27D49641-698E-0B42-AEBC-97206BE1B052}" presName="hierRoot3" presStyleCnt="0"/>
      <dgm:spPr/>
    </dgm:pt>
    <dgm:pt modelId="{48BB36EF-BF2F-5142-972C-36655E2AD354}" type="pres">
      <dgm:prSet presAssocID="{27D49641-698E-0B42-AEBC-97206BE1B052}" presName="composite3" presStyleCnt="0"/>
      <dgm:spPr/>
    </dgm:pt>
    <dgm:pt modelId="{3A079D2E-CD2A-3141-A7C5-B960C7E38A83}" type="pres">
      <dgm:prSet presAssocID="{27D49641-698E-0B42-AEBC-97206BE1B052}" presName="background3" presStyleLbl="node3" presStyleIdx="2" presStyleCnt="4"/>
      <dgm:spPr/>
    </dgm:pt>
    <dgm:pt modelId="{E01EE0DB-0508-B542-B37C-1DAD3CBD358F}" type="pres">
      <dgm:prSet presAssocID="{27D49641-698E-0B42-AEBC-97206BE1B052}" presName="text3" presStyleLbl="fgAcc3" presStyleIdx="2" presStyleCnt="4">
        <dgm:presLayoutVars>
          <dgm:chPref val="3"/>
        </dgm:presLayoutVars>
      </dgm:prSet>
      <dgm:spPr/>
      <dgm:t>
        <a:bodyPr/>
        <a:lstStyle/>
        <a:p>
          <a:endParaRPr lang="zh-CN" altLang="en-US"/>
        </a:p>
      </dgm:t>
    </dgm:pt>
    <dgm:pt modelId="{63362655-1659-6D44-9C9E-51C3595474B0}" type="pres">
      <dgm:prSet presAssocID="{27D49641-698E-0B42-AEBC-97206BE1B052}" presName="hierChild4" presStyleCnt="0"/>
      <dgm:spPr/>
    </dgm:pt>
    <dgm:pt modelId="{1EB57FA1-BCCB-BF40-9C78-16C5B183B265}" type="pres">
      <dgm:prSet presAssocID="{CAB0B8EC-E489-AD45-A8E8-F0B10C57BEFF}" presName="Name17" presStyleLbl="parChTrans1D3" presStyleIdx="3" presStyleCnt="4"/>
      <dgm:spPr/>
      <dgm:t>
        <a:bodyPr/>
        <a:lstStyle/>
        <a:p>
          <a:endParaRPr lang="zh-CN" altLang="en-US"/>
        </a:p>
      </dgm:t>
    </dgm:pt>
    <dgm:pt modelId="{0FC1CACC-B369-484E-894A-F9BD3FC11EF5}" type="pres">
      <dgm:prSet presAssocID="{F2E58991-E758-9647-9FDD-5A88D0835F92}" presName="hierRoot3" presStyleCnt="0"/>
      <dgm:spPr/>
    </dgm:pt>
    <dgm:pt modelId="{4CF6CC89-5409-D044-8FF8-BAE4096EF337}" type="pres">
      <dgm:prSet presAssocID="{F2E58991-E758-9647-9FDD-5A88D0835F92}" presName="composite3" presStyleCnt="0"/>
      <dgm:spPr/>
    </dgm:pt>
    <dgm:pt modelId="{8798FBAB-056A-B849-AD41-FF4AF939FC39}" type="pres">
      <dgm:prSet presAssocID="{F2E58991-E758-9647-9FDD-5A88D0835F92}" presName="background3" presStyleLbl="node3" presStyleIdx="3" presStyleCnt="4"/>
      <dgm:spPr/>
    </dgm:pt>
    <dgm:pt modelId="{48872903-90ED-9640-9DE4-769494901596}" type="pres">
      <dgm:prSet presAssocID="{F2E58991-E758-9647-9FDD-5A88D0835F92}" presName="text3" presStyleLbl="fgAcc3" presStyleIdx="3" presStyleCnt="4">
        <dgm:presLayoutVars>
          <dgm:chPref val="3"/>
        </dgm:presLayoutVars>
      </dgm:prSet>
      <dgm:spPr/>
      <dgm:t>
        <a:bodyPr/>
        <a:lstStyle/>
        <a:p>
          <a:endParaRPr lang="zh-CN" altLang="en-US"/>
        </a:p>
      </dgm:t>
    </dgm:pt>
    <dgm:pt modelId="{7642A236-9C49-534C-A58C-5AD0F91685B0}" type="pres">
      <dgm:prSet presAssocID="{F2E58991-E758-9647-9FDD-5A88D0835F92}" presName="hierChild4" presStyleCnt="0"/>
      <dgm:spPr/>
    </dgm:pt>
    <dgm:pt modelId="{314437DE-9429-5748-BADF-2248DA4E136A}" type="pres">
      <dgm:prSet presAssocID="{E9464F3D-6F53-0848-8518-B2AAA6337805}" presName="Name10" presStyleLbl="parChTrans1D2" presStyleIdx="2" presStyleCnt="3"/>
      <dgm:spPr/>
      <dgm:t>
        <a:bodyPr/>
        <a:lstStyle/>
        <a:p>
          <a:endParaRPr lang="zh-CN" altLang="en-US"/>
        </a:p>
      </dgm:t>
    </dgm:pt>
    <dgm:pt modelId="{94C331F2-465C-0141-BE70-A928107E99A6}" type="pres">
      <dgm:prSet presAssocID="{CC9DD136-F56B-F94F-A51F-8BF7E3BEE405}" presName="hierRoot2" presStyleCnt="0"/>
      <dgm:spPr/>
    </dgm:pt>
    <dgm:pt modelId="{8B4A0B37-0890-5B44-BE09-353B90A70B42}" type="pres">
      <dgm:prSet presAssocID="{CC9DD136-F56B-F94F-A51F-8BF7E3BEE405}" presName="composite2" presStyleCnt="0"/>
      <dgm:spPr/>
    </dgm:pt>
    <dgm:pt modelId="{FEBA0EAD-465A-894B-927E-2EAFCCF06EC4}" type="pres">
      <dgm:prSet presAssocID="{CC9DD136-F56B-F94F-A51F-8BF7E3BEE405}" presName="background2" presStyleLbl="node2" presStyleIdx="2" presStyleCnt="3"/>
      <dgm:spPr/>
    </dgm:pt>
    <dgm:pt modelId="{C422ED48-30E5-7B45-8392-B5FB0B0D931C}" type="pres">
      <dgm:prSet presAssocID="{CC9DD136-F56B-F94F-A51F-8BF7E3BEE405}" presName="text2" presStyleLbl="fgAcc2" presStyleIdx="2" presStyleCnt="3">
        <dgm:presLayoutVars>
          <dgm:chPref val="3"/>
        </dgm:presLayoutVars>
      </dgm:prSet>
      <dgm:spPr/>
      <dgm:t>
        <a:bodyPr/>
        <a:lstStyle/>
        <a:p>
          <a:endParaRPr lang="zh-CN" altLang="en-US"/>
        </a:p>
      </dgm:t>
    </dgm:pt>
    <dgm:pt modelId="{AB9C7315-34F2-5F44-B90D-D1E819C54800}" type="pres">
      <dgm:prSet presAssocID="{CC9DD136-F56B-F94F-A51F-8BF7E3BEE405}" presName="hierChild3" presStyleCnt="0"/>
      <dgm:spPr/>
    </dgm:pt>
  </dgm:ptLst>
  <dgm:cxnLst>
    <dgm:cxn modelId="{BAC7167F-6F39-5D43-809A-EF141A5C7CC4}" srcId="{EA1CB5A9-78EF-1845-8D94-4820AFCD738A}" destId="{0E08531B-F612-7B49-8BC1-B8BC83711279}" srcOrd="0" destOrd="0" parTransId="{2F929949-00E8-EB4F-8049-E686490821B8}" sibTransId="{11C2A51F-1185-2E41-9373-4FBB277A95E9}"/>
    <dgm:cxn modelId="{6ABCAD13-D7CC-5741-B0CE-5CCFC1F62A32}" type="presOf" srcId="{27D49641-698E-0B42-AEBC-97206BE1B052}" destId="{E01EE0DB-0508-B542-B37C-1DAD3CBD358F}" srcOrd="0" destOrd="0" presId="urn:microsoft.com/office/officeart/2005/8/layout/hierarchy1"/>
    <dgm:cxn modelId="{279031C0-8F79-A84F-AC41-801C398AA4C3}" type="presOf" srcId="{3840A435-0690-1644-A84B-B6DBA36EC3C2}" destId="{AF01E54E-FE94-7F46-B51C-DEA069FFA1A7}" srcOrd="0" destOrd="0" presId="urn:microsoft.com/office/officeart/2005/8/layout/hierarchy1"/>
    <dgm:cxn modelId="{12765CF0-42CB-B146-9BB1-6B8FBA678987}" type="presOf" srcId="{5FA97FE2-676B-094D-9F87-7D6CBCC8B3D8}" destId="{855D4579-4812-2444-9436-831E67FCD137}" srcOrd="0" destOrd="0" presId="urn:microsoft.com/office/officeart/2005/8/layout/hierarchy1"/>
    <dgm:cxn modelId="{473409E8-DC75-2443-9BC0-14E53CBEC6DE}" type="presOf" srcId="{1F47CB95-CF8A-EE44-9764-0475E4C845CE}" destId="{381D56BC-DDCF-AE4C-9AC1-E5B261BAD841}" srcOrd="0" destOrd="0" presId="urn:microsoft.com/office/officeart/2005/8/layout/hierarchy1"/>
    <dgm:cxn modelId="{CBC956F2-4C8C-8243-919C-BB863925AEA3}" type="presOf" srcId="{E200E0F1-DB1A-8B46-AAB2-698B15751EB1}" destId="{B144CFA0-5E17-F14F-A54F-692BC5281252}" srcOrd="0" destOrd="0" presId="urn:microsoft.com/office/officeart/2005/8/layout/hierarchy1"/>
    <dgm:cxn modelId="{29D3E05D-E3DE-6648-A432-9BDED8445D31}" srcId="{0E08531B-F612-7B49-8BC1-B8BC83711279}" destId="{CC9DD136-F56B-F94F-A51F-8BF7E3BEE405}" srcOrd="2" destOrd="0" parTransId="{E9464F3D-6F53-0848-8518-B2AAA6337805}" sibTransId="{DB36BEF5-1953-E747-948D-AB27291C8B26}"/>
    <dgm:cxn modelId="{21E7CADF-7B8C-AF4D-B6B6-37EDF05AC2B8}" type="presOf" srcId="{6EF954B1-EC46-F94C-A01B-62653EDEFA99}" destId="{48FCF4E5-DDC0-794C-AA21-E0BB276E39D1}" srcOrd="0" destOrd="0" presId="urn:microsoft.com/office/officeart/2005/8/layout/hierarchy1"/>
    <dgm:cxn modelId="{E03F5A1A-487F-494F-9912-E9EA491B41D2}" type="presOf" srcId="{0418F07F-8A16-E84F-9921-ECAB4F22FB3C}" destId="{3A35CD08-F010-3745-9109-FC2B98AACD1D}" srcOrd="0" destOrd="0" presId="urn:microsoft.com/office/officeart/2005/8/layout/hierarchy1"/>
    <dgm:cxn modelId="{7BBE2205-A608-3249-9F1B-B93D7F54D1DE}" srcId="{0E08531B-F612-7B49-8BC1-B8BC83711279}" destId="{10F08D6C-4D17-FF4E-86DA-8B86BD601082}" srcOrd="0" destOrd="0" parTransId="{DC76BC56-53EC-8D4A-B73D-1389C56C6470}" sibTransId="{C04E3CAE-E924-EE40-BA79-7C306DD8476D}"/>
    <dgm:cxn modelId="{277DFF2E-6B93-2D43-BB7A-E5BA4AF8173C}" type="presOf" srcId="{DC76BC56-53EC-8D4A-B73D-1389C56C6470}" destId="{7885E503-5952-CB41-8512-923570B6DBA8}" srcOrd="0" destOrd="0" presId="urn:microsoft.com/office/officeart/2005/8/layout/hierarchy1"/>
    <dgm:cxn modelId="{4358EF19-78C0-D64B-B0A8-7C9BCCF17F2C}" type="presOf" srcId="{10F08D6C-4D17-FF4E-86DA-8B86BD601082}" destId="{C071948E-56EB-2A41-B670-117BFE9568BC}" srcOrd="0" destOrd="0" presId="urn:microsoft.com/office/officeart/2005/8/layout/hierarchy1"/>
    <dgm:cxn modelId="{9B69BAAB-39E9-7947-BA26-841626C8FE97}" type="presOf" srcId="{F2E58991-E758-9647-9FDD-5A88D0835F92}" destId="{48872903-90ED-9640-9DE4-769494901596}" srcOrd="0" destOrd="0" presId="urn:microsoft.com/office/officeart/2005/8/layout/hierarchy1"/>
    <dgm:cxn modelId="{DF265CE0-31E1-B441-8CA9-872D18C6AA7F}" srcId="{10F08D6C-4D17-FF4E-86DA-8B86BD601082}" destId="{1BC78BB5-2C62-AD46-9A33-C684EA4CDAA8}" srcOrd="0" destOrd="0" parTransId="{E200E0F1-DB1A-8B46-AAB2-698B15751EB1}" sibTransId="{D03E7853-D733-8D4B-AEF7-32A69F1019C6}"/>
    <dgm:cxn modelId="{59517462-2DA3-0043-9BE1-EBD1132C0E37}" type="presOf" srcId="{2ED2F5B0-457E-0748-BD8C-DE9F52A898D9}" destId="{5094A60B-FD99-C04A-8287-9D9DAC4322A7}" srcOrd="0" destOrd="0" presId="urn:microsoft.com/office/officeart/2005/8/layout/hierarchy1"/>
    <dgm:cxn modelId="{EA6D8C88-CAFF-BE4D-A2FA-EAB18C628284}" type="presOf" srcId="{E9464F3D-6F53-0848-8518-B2AAA6337805}" destId="{314437DE-9429-5748-BADF-2248DA4E136A}" srcOrd="0" destOrd="0" presId="urn:microsoft.com/office/officeart/2005/8/layout/hierarchy1"/>
    <dgm:cxn modelId="{A62B4A1A-5EA7-4146-A1C7-14783843C093}" type="presOf" srcId="{0E08531B-F612-7B49-8BC1-B8BC83711279}" destId="{21E17706-CDA0-7B49-AF28-FF600F2B088E}" srcOrd="0" destOrd="0" presId="urn:microsoft.com/office/officeart/2005/8/layout/hierarchy1"/>
    <dgm:cxn modelId="{F681FECD-07B5-5D4A-A91C-E081D0F8EEA4}" srcId="{0E08531B-F612-7B49-8BC1-B8BC83711279}" destId="{1F47CB95-CF8A-EE44-9764-0475E4C845CE}" srcOrd="1" destOrd="0" parTransId="{0418F07F-8A16-E84F-9921-ECAB4F22FB3C}" sibTransId="{93B37656-21B3-7C4A-BD98-7CF5CC6803B0}"/>
    <dgm:cxn modelId="{14F4B5B4-D969-4B49-B2B1-BD62809BB4BB}" type="presOf" srcId="{EA1CB5A9-78EF-1845-8D94-4820AFCD738A}" destId="{0DA1B18E-FAF5-4541-A2A6-F7CBA07B1517}" srcOrd="0" destOrd="0" presId="urn:microsoft.com/office/officeart/2005/8/layout/hierarchy1"/>
    <dgm:cxn modelId="{0A4883DA-E8EE-A34B-9537-73C820FE7FEF}" srcId="{1BC78BB5-2C62-AD46-9A33-C684EA4CDAA8}" destId="{6EF954B1-EC46-F94C-A01B-62653EDEFA99}" srcOrd="1" destOrd="0" parTransId="{2ED2F5B0-457E-0748-BD8C-DE9F52A898D9}" sibTransId="{30D6C084-B75F-8D43-9E5B-1D8658923838}"/>
    <dgm:cxn modelId="{857D8CE8-4ED9-984A-8F6A-127F99F4A178}" type="presOf" srcId="{FB7AD620-6153-484F-83CF-A5CDA6948F2E}" destId="{E686F682-5BEC-854A-9EC9-E7DD486E6086}" srcOrd="0" destOrd="0" presId="urn:microsoft.com/office/officeart/2005/8/layout/hierarchy1"/>
    <dgm:cxn modelId="{6929865C-2CF3-FE41-8C0F-D984C3D53551}" type="presOf" srcId="{89FC9050-8A44-A840-8632-834CDAD02157}" destId="{7F0E6142-4704-EA43-94D8-F4C9FA4A18A3}" srcOrd="0" destOrd="0" presId="urn:microsoft.com/office/officeart/2005/8/layout/hierarchy1"/>
    <dgm:cxn modelId="{D6A7970F-6D4E-FF4B-9C9D-5BD28189F809}" type="presOf" srcId="{1BC78BB5-2C62-AD46-9A33-C684EA4CDAA8}" destId="{86DCD712-2CB4-BB47-BD11-2782D1C2C34D}" srcOrd="0" destOrd="0" presId="urn:microsoft.com/office/officeart/2005/8/layout/hierarchy1"/>
    <dgm:cxn modelId="{7BF101A1-0CA4-9E48-B0AB-E99AC4CEB26F}" type="presOf" srcId="{CAB0B8EC-E489-AD45-A8E8-F0B10C57BEFF}" destId="{1EB57FA1-BCCB-BF40-9C78-16C5B183B265}" srcOrd="0" destOrd="0" presId="urn:microsoft.com/office/officeart/2005/8/layout/hierarchy1"/>
    <dgm:cxn modelId="{500BDD4B-7EB4-8341-8C63-D69C6287D148}" type="presOf" srcId="{CC9DD136-F56B-F94F-A51F-8BF7E3BEE405}" destId="{C422ED48-30E5-7B45-8392-B5FB0B0D931C}" srcOrd="0" destOrd="0" presId="urn:microsoft.com/office/officeart/2005/8/layout/hierarchy1"/>
    <dgm:cxn modelId="{FD379A41-5315-B040-93FB-D891EC493A63}" srcId="{1F47CB95-CF8A-EE44-9764-0475E4C845CE}" destId="{F2E58991-E758-9647-9FDD-5A88D0835F92}" srcOrd="1" destOrd="0" parTransId="{CAB0B8EC-E489-AD45-A8E8-F0B10C57BEFF}" sibTransId="{0407FC06-CF55-BC47-B0EA-60EE764CEA41}"/>
    <dgm:cxn modelId="{87ECDDC9-61F8-4B43-BE3C-6BFF81F5E75B}" srcId="{1F47CB95-CF8A-EE44-9764-0475E4C845CE}" destId="{27D49641-698E-0B42-AEBC-97206BE1B052}" srcOrd="0" destOrd="0" parTransId="{5FA97FE2-676B-094D-9F87-7D6CBCC8B3D8}" sibTransId="{4D937522-C4AB-A942-A791-28EB13A78443}"/>
    <dgm:cxn modelId="{DC21C8C5-535E-4741-BDDB-FA8F3C033C29}" type="presOf" srcId="{435DFFD4-9D1F-614A-8648-5A216F88A7B0}" destId="{9DCFFDCB-4897-7140-A0EA-1077FBA1A665}" srcOrd="0" destOrd="0" presId="urn:microsoft.com/office/officeart/2005/8/layout/hierarchy1"/>
    <dgm:cxn modelId="{6D85AB93-A9EE-F74D-B363-54527869EE33}" srcId="{10F08D6C-4D17-FF4E-86DA-8B86BD601082}" destId="{3840A435-0690-1644-A84B-B6DBA36EC3C2}" srcOrd="1" destOrd="0" parTransId="{FB7AD620-6153-484F-83CF-A5CDA6948F2E}" sibTransId="{B1A37F86-860F-F247-A92C-8AE74DE3E257}"/>
    <dgm:cxn modelId="{FF79E240-DF90-6146-9CE0-33E8E9742081}" srcId="{1BC78BB5-2C62-AD46-9A33-C684EA4CDAA8}" destId="{435DFFD4-9D1F-614A-8648-5A216F88A7B0}" srcOrd="0" destOrd="0" parTransId="{89FC9050-8A44-A840-8632-834CDAD02157}" sibTransId="{BFE7E110-D900-E44C-A2BE-34E7EF4568BA}"/>
    <dgm:cxn modelId="{E029B396-652C-5148-91E1-4CAB5134EF9C}" type="presParOf" srcId="{0DA1B18E-FAF5-4541-A2A6-F7CBA07B1517}" destId="{E480D7AE-E69B-4B45-BB08-0DEB50A5C0DA}" srcOrd="0" destOrd="0" presId="urn:microsoft.com/office/officeart/2005/8/layout/hierarchy1"/>
    <dgm:cxn modelId="{18F5D3E8-A1C7-6B45-85E5-31A53DEF5211}" type="presParOf" srcId="{E480D7AE-E69B-4B45-BB08-0DEB50A5C0DA}" destId="{F5FA5AF0-6D6B-C24E-8D12-99C40CF65709}" srcOrd="0" destOrd="0" presId="urn:microsoft.com/office/officeart/2005/8/layout/hierarchy1"/>
    <dgm:cxn modelId="{A2B1EBE7-6011-024D-B494-0A7A9B2DA78A}" type="presParOf" srcId="{F5FA5AF0-6D6B-C24E-8D12-99C40CF65709}" destId="{9EBB2E17-48D6-2642-B242-105730B60869}" srcOrd="0" destOrd="0" presId="urn:microsoft.com/office/officeart/2005/8/layout/hierarchy1"/>
    <dgm:cxn modelId="{1B3F449B-8B36-A942-8867-F4DF78280711}" type="presParOf" srcId="{F5FA5AF0-6D6B-C24E-8D12-99C40CF65709}" destId="{21E17706-CDA0-7B49-AF28-FF600F2B088E}" srcOrd="1" destOrd="0" presId="urn:microsoft.com/office/officeart/2005/8/layout/hierarchy1"/>
    <dgm:cxn modelId="{7653D53E-FE72-C947-AFF1-4714DF574470}" type="presParOf" srcId="{E480D7AE-E69B-4B45-BB08-0DEB50A5C0DA}" destId="{9B94DF11-1090-FB45-A265-4EFF7F05CC43}" srcOrd="1" destOrd="0" presId="urn:microsoft.com/office/officeart/2005/8/layout/hierarchy1"/>
    <dgm:cxn modelId="{6F4D44B0-3F5A-9E4D-B11C-9BD90DE09862}" type="presParOf" srcId="{9B94DF11-1090-FB45-A265-4EFF7F05CC43}" destId="{7885E503-5952-CB41-8512-923570B6DBA8}" srcOrd="0" destOrd="0" presId="urn:microsoft.com/office/officeart/2005/8/layout/hierarchy1"/>
    <dgm:cxn modelId="{3CB78EFE-B9EE-8746-9D0E-1F156130B38F}" type="presParOf" srcId="{9B94DF11-1090-FB45-A265-4EFF7F05CC43}" destId="{6F4FEC35-E526-5C42-95BF-22A2E8418FAD}" srcOrd="1" destOrd="0" presId="urn:microsoft.com/office/officeart/2005/8/layout/hierarchy1"/>
    <dgm:cxn modelId="{523ED0B5-33D1-BF48-A83C-C859F02A578E}" type="presParOf" srcId="{6F4FEC35-E526-5C42-95BF-22A2E8418FAD}" destId="{ACCDA153-F9DF-574F-83AD-2D34C5868CA6}" srcOrd="0" destOrd="0" presId="urn:microsoft.com/office/officeart/2005/8/layout/hierarchy1"/>
    <dgm:cxn modelId="{EDAAF164-68ED-0E4A-89CA-D5577407447A}" type="presParOf" srcId="{ACCDA153-F9DF-574F-83AD-2D34C5868CA6}" destId="{05B28094-E1C1-1046-AF84-3680B7B79A00}" srcOrd="0" destOrd="0" presId="urn:microsoft.com/office/officeart/2005/8/layout/hierarchy1"/>
    <dgm:cxn modelId="{74C05200-D46E-6B4D-88D3-0FF885169CFB}" type="presParOf" srcId="{ACCDA153-F9DF-574F-83AD-2D34C5868CA6}" destId="{C071948E-56EB-2A41-B670-117BFE9568BC}" srcOrd="1" destOrd="0" presId="urn:microsoft.com/office/officeart/2005/8/layout/hierarchy1"/>
    <dgm:cxn modelId="{D1100CCB-3866-E246-9BFE-81BD9E20568B}" type="presParOf" srcId="{6F4FEC35-E526-5C42-95BF-22A2E8418FAD}" destId="{93F9C994-FE54-034A-9D48-6EAA77BF185B}" srcOrd="1" destOrd="0" presId="urn:microsoft.com/office/officeart/2005/8/layout/hierarchy1"/>
    <dgm:cxn modelId="{7E86C868-5BEA-6A4B-B941-77C5B3E8E0E3}" type="presParOf" srcId="{93F9C994-FE54-034A-9D48-6EAA77BF185B}" destId="{B144CFA0-5E17-F14F-A54F-692BC5281252}" srcOrd="0" destOrd="0" presId="urn:microsoft.com/office/officeart/2005/8/layout/hierarchy1"/>
    <dgm:cxn modelId="{CDAB4B1C-B165-A346-BF6B-5743214FDE98}" type="presParOf" srcId="{93F9C994-FE54-034A-9D48-6EAA77BF185B}" destId="{756B8C3B-A6D9-D944-9AD8-9AAFAF77F5EE}" srcOrd="1" destOrd="0" presId="urn:microsoft.com/office/officeart/2005/8/layout/hierarchy1"/>
    <dgm:cxn modelId="{D41E039F-EBBF-834E-A40C-E61E478ACEC9}" type="presParOf" srcId="{756B8C3B-A6D9-D944-9AD8-9AAFAF77F5EE}" destId="{A8F398F1-5DAF-F146-A318-757932CB2C83}" srcOrd="0" destOrd="0" presId="urn:microsoft.com/office/officeart/2005/8/layout/hierarchy1"/>
    <dgm:cxn modelId="{AD8DC00C-013D-0042-964A-46201E8AA700}" type="presParOf" srcId="{A8F398F1-5DAF-F146-A318-757932CB2C83}" destId="{BF5AA7F8-2EF8-8B4C-834A-F248B74808D2}" srcOrd="0" destOrd="0" presId="urn:microsoft.com/office/officeart/2005/8/layout/hierarchy1"/>
    <dgm:cxn modelId="{208D8118-0062-6D47-A770-E61F90A8DB3F}" type="presParOf" srcId="{A8F398F1-5DAF-F146-A318-757932CB2C83}" destId="{86DCD712-2CB4-BB47-BD11-2782D1C2C34D}" srcOrd="1" destOrd="0" presId="urn:microsoft.com/office/officeart/2005/8/layout/hierarchy1"/>
    <dgm:cxn modelId="{A1E9521B-BCAB-214B-9205-A4C44A25CBAC}" type="presParOf" srcId="{756B8C3B-A6D9-D944-9AD8-9AAFAF77F5EE}" destId="{485EB785-1552-9942-89D7-B68D250A65AB}" srcOrd="1" destOrd="0" presId="urn:microsoft.com/office/officeart/2005/8/layout/hierarchy1"/>
    <dgm:cxn modelId="{F714F19D-D4B4-F847-A84D-626618AC5DE1}" type="presParOf" srcId="{485EB785-1552-9942-89D7-B68D250A65AB}" destId="{7F0E6142-4704-EA43-94D8-F4C9FA4A18A3}" srcOrd="0" destOrd="0" presId="urn:microsoft.com/office/officeart/2005/8/layout/hierarchy1"/>
    <dgm:cxn modelId="{92CDCCFC-90E9-C046-8486-D8DE36C067FD}" type="presParOf" srcId="{485EB785-1552-9942-89D7-B68D250A65AB}" destId="{8F3048C5-6649-8645-9C2F-02807C0C81B8}" srcOrd="1" destOrd="0" presId="urn:microsoft.com/office/officeart/2005/8/layout/hierarchy1"/>
    <dgm:cxn modelId="{2B861EBA-187C-9644-B8B8-7F2E03BE6334}" type="presParOf" srcId="{8F3048C5-6649-8645-9C2F-02807C0C81B8}" destId="{27732ACE-F824-A643-A3C4-B614B3773EA6}" srcOrd="0" destOrd="0" presId="urn:microsoft.com/office/officeart/2005/8/layout/hierarchy1"/>
    <dgm:cxn modelId="{16F586F7-34C0-6A46-A0C0-9C02913FD86C}" type="presParOf" srcId="{27732ACE-F824-A643-A3C4-B614B3773EA6}" destId="{2F9B84C0-3956-6E47-9012-508FB943F56E}" srcOrd="0" destOrd="0" presId="urn:microsoft.com/office/officeart/2005/8/layout/hierarchy1"/>
    <dgm:cxn modelId="{3D90F3A7-213D-2B40-B237-8E939D1AF7CA}" type="presParOf" srcId="{27732ACE-F824-A643-A3C4-B614B3773EA6}" destId="{9DCFFDCB-4897-7140-A0EA-1077FBA1A665}" srcOrd="1" destOrd="0" presId="urn:microsoft.com/office/officeart/2005/8/layout/hierarchy1"/>
    <dgm:cxn modelId="{0E0147D5-CCE5-9D43-AFB7-2527BA4EC6F1}" type="presParOf" srcId="{8F3048C5-6649-8645-9C2F-02807C0C81B8}" destId="{1992DD41-F322-2B4A-8515-2D16229639F4}" srcOrd="1" destOrd="0" presId="urn:microsoft.com/office/officeart/2005/8/layout/hierarchy1"/>
    <dgm:cxn modelId="{15B91235-32F3-3A4E-ACFF-CA4B74D34145}" type="presParOf" srcId="{485EB785-1552-9942-89D7-B68D250A65AB}" destId="{5094A60B-FD99-C04A-8287-9D9DAC4322A7}" srcOrd="2" destOrd="0" presId="urn:microsoft.com/office/officeart/2005/8/layout/hierarchy1"/>
    <dgm:cxn modelId="{AF395B18-F537-0547-AAC0-B4DCBEF5F5A1}" type="presParOf" srcId="{485EB785-1552-9942-89D7-B68D250A65AB}" destId="{7D4073D7-6516-C046-A62B-8CC70F4087E6}" srcOrd="3" destOrd="0" presId="urn:microsoft.com/office/officeart/2005/8/layout/hierarchy1"/>
    <dgm:cxn modelId="{C5677AC0-C5E3-0840-9737-17D23F517BC3}" type="presParOf" srcId="{7D4073D7-6516-C046-A62B-8CC70F4087E6}" destId="{0EC51F13-FDFB-0342-8C9B-29D2CA3BB254}" srcOrd="0" destOrd="0" presId="urn:microsoft.com/office/officeart/2005/8/layout/hierarchy1"/>
    <dgm:cxn modelId="{D28523B6-4BCE-E048-8342-563FA64561AA}" type="presParOf" srcId="{0EC51F13-FDFB-0342-8C9B-29D2CA3BB254}" destId="{94A1AEDA-BC52-CE4B-A1F9-FF69EAFA5BDC}" srcOrd="0" destOrd="0" presId="urn:microsoft.com/office/officeart/2005/8/layout/hierarchy1"/>
    <dgm:cxn modelId="{97C872D5-D103-974C-BC4F-2B3488C7AC72}" type="presParOf" srcId="{0EC51F13-FDFB-0342-8C9B-29D2CA3BB254}" destId="{48FCF4E5-DDC0-794C-AA21-E0BB276E39D1}" srcOrd="1" destOrd="0" presId="urn:microsoft.com/office/officeart/2005/8/layout/hierarchy1"/>
    <dgm:cxn modelId="{A657CE74-9207-3B4F-8EEB-16716BD5CF46}" type="presParOf" srcId="{7D4073D7-6516-C046-A62B-8CC70F4087E6}" destId="{71157D35-5067-8140-867A-9C2F5EED43A7}" srcOrd="1" destOrd="0" presId="urn:microsoft.com/office/officeart/2005/8/layout/hierarchy1"/>
    <dgm:cxn modelId="{DB90E86F-9C6D-2A4B-AB12-68F1F8EB3E23}" type="presParOf" srcId="{93F9C994-FE54-034A-9D48-6EAA77BF185B}" destId="{E686F682-5BEC-854A-9EC9-E7DD486E6086}" srcOrd="2" destOrd="0" presId="urn:microsoft.com/office/officeart/2005/8/layout/hierarchy1"/>
    <dgm:cxn modelId="{E1639D43-9CB3-1B45-A633-C9B37C8C0F81}" type="presParOf" srcId="{93F9C994-FE54-034A-9D48-6EAA77BF185B}" destId="{CD6B8778-99A1-684F-8F9C-B20925F312C3}" srcOrd="3" destOrd="0" presId="urn:microsoft.com/office/officeart/2005/8/layout/hierarchy1"/>
    <dgm:cxn modelId="{4877424C-07C4-F04A-ACBF-8DA6FC884306}" type="presParOf" srcId="{CD6B8778-99A1-684F-8F9C-B20925F312C3}" destId="{649013D8-8DE2-FD48-9EC6-3CCE4FEF6835}" srcOrd="0" destOrd="0" presId="urn:microsoft.com/office/officeart/2005/8/layout/hierarchy1"/>
    <dgm:cxn modelId="{2B4CD395-3B08-7944-B05A-68720642D7A0}" type="presParOf" srcId="{649013D8-8DE2-FD48-9EC6-3CCE4FEF6835}" destId="{4C8873BF-94A2-F840-83EE-874F1ABBB592}" srcOrd="0" destOrd="0" presId="urn:microsoft.com/office/officeart/2005/8/layout/hierarchy1"/>
    <dgm:cxn modelId="{8121A4C6-C872-3F43-B60E-405BA17A07EC}" type="presParOf" srcId="{649013D8-8DE2-FD48-9EC6-3CCE4FEF6835}" destId="{AF01E54E-FE94-7F46-B51C-DEA069FFA1A7}" srcOrd="1" destOrd="0" presId="urn:microsoft.com/office/officeart/2005/8/layout/hierarchy1"/>
    <dgm:cxn modelId="{F9185D3F-9C9B-C64F-9F0C-F8ACA13ED7E2}" type="presParOf" srcId="{CD6B8778-99A1-684F-8F9C-B20925F312C3}" destId="{BAC2DBB2-52E6-7F44-A768-269C90CAC54C}" srcOrd="1" destOrd="0" presId="urn:microsoft.com/office/officeart/2005/8/layout/hierarchy1"/>
    <dgm:cxn modelId="{04D2A35F-0E7E-4149-B078-6DE78A3B59B4}" type="presParOf" srcId="{9B94DF11-1090-FB45-A265-4EFF7F05CC43}" destId="{3A35CD08-F010-3745-9109-FC2B98AACD1D}" srcOrd="2" destOrd="0" presId="urn:microsoft.com/office/officeart/2005/8/layout/hierarchy1"/>
    <dgm:cxn modelId="{68A2BFCE-1B7E-0740-8186-0A548CECE656}" type="presParOf" srcId="{9B94DF11-1090-FB45-A265-4EFF7F05CC43}" destId="{38510783-525A-6449-9C51-B281F6301A5A}" srcOrd="3" destOrd="0" presId="urn:microsoft.com/office/officeart/2005/8/layout/hierarchy1"/>
    <dgm:cxn modelId="{5AFC6503-6EBA-C54F-8EF3-514853EC2D44}" type="presParOf" srcId="{38510783-525A-6449-9C51-B281F6301A5A}" destId="{5EAC637D-2F62-2F45-A31E-92CC8BBACF58}" srcOrd="0" destOrd="0" presId="urn:microsoft.com/office/officeart/2005/8/layout/hierarchy1"/>
    <dgm:cxn modelId="{D03273FB-E860-994F-B3D0-C1D1FC9621A2}" type="presParOf" srcId="{5EAC637D-2F62-2F45-A31E-92CC8BBACF58}" destId="{7F594D12-0AEB-1344-8F69-774E956C6392}" srcOrd="0" destOrd="0" presId="urn:microsoft.com/office/officeart/2005/8/layout/hierarchy1"/>
    <dgm:cxn modelId="{45F6567F-91F9-354D-B5B9-2F1973BDC400}" type="presParOf" srcId="{5EAC637D-2F62-2F45-A31E-92CC8BBACF58}" destId="{381D56BC-DDCF-AE4C-9AC1-E5B261BAD841}" srcOrd="1" destOrd="0" presId="urn:microsoft.com/office/officeart/2005/8/layout/hierarchy1"/>
    <dgm:cxn modelId="{0611B7B5-5498-A94C-A675-DE586B7275E4}" type="presParOf" srcId="{38510783-525A-6449-9C51-B281F6301A5A}" destId="{0BD7F147-81C9-8E40-8C41-AB2DD908783F}" srcOrd="1" destOrd="0" presId="urn:microsoft.com/office/officeart/2005/8/layout/hierarchy1"/>
    <dgm:cxn modelId="{CDB2CD34-A4F1-B240-85F3-52B0B8636A3A}" type="presParOf" srcId="{0BD7F147-81C9-8E40-8C41-AB2DD908783F}" destId="{855D4579-4812-2444-9436-831E67FCD137}" srcOrd="0" destOrd="0" presId="urn:microsoft.com/office/officeart/2005/8/layout/hierarchy1"/>
    <dgm:cxn modelId="{026180D6-C7AB-0B4F-9124-7D3CDA2A44C3}" type="presParOf" srcId="{0BD7F147-81C9-8E40-8C41-AB2DD908783F}" destId="{368E2BC3-4F54-084B-AC34-523B60E7DA40}" srcOrd="1" destOrd="0" presId="urn:microsoft.com/office/officeart/2005/8/layout/hierarchy1"/>
    <dgm:cxn modelId="{C2DCB5D8-94B9-2348-8EC3-AD7AF3859B6E}" type="presParOf" srcId="{368E2BC3-4F54-084B-AC34-523B60E7DA40}" destId="{48BB36EF-BF2F-5142-972C-36655E2AD354}" srcOrd="0" destOrd="0" presId="urn:microsoft.com/office/officeart/2005/8/layout/hierarchy1"/>
    <dgm:cxn modelId="{04400204-430D-0B45-A1F8-BC75E2FF99AC}" type="presParOf" srcId="{48BB36EF-BF2F-5142-972C-36655E2AD354}" destId="{3A079D2E-CD2A-3141-A7C5-B960C7E38A83}" srcOrd="0" destOrd="0" presId="urn:microsoft.com/office/officeart/2005/8/layout/hierarchy1"/>
    <dgm:cxn modelId="{5FD61629-C5E6-254A-BFB3-B0B3DC7C235C}" type="presParOf" srcId="{48BB36EF-BF2F-5142-972C-36655E2AD354}" destId="{E01EE0DB-0508-B542-B37C-1DAD3CBD358F}" srcOrd="1" destOrd="0" presId="urn:microsoft.com/office/officeart/2005/8/layout/hierarchy1"/>
    <dgm:cxn modelId="{C17A008A-5C38-104C-9E21-13084D781EB5}" type="presParOf" srcId="{368E2BC3-4F54-084B-AC34-523B60E7DA40}" destId="{63362655-1659-6D44-9C9E-51C3595474B0}" srcOrd="1" destOrd="0" presId="urn:microsoft.com/office/officeart/2005/8/layout/hierarchy1"/>
    <dgm:cxn modelId="{B94E3EC1-593E-5542-AB08-AAA52373A287}" type="presParOf" srcId="{0BD7F147-81C9-8E40-8C41-AB2DD908783F}" destId="{1EB57FA1-BCCB-BF40-9C78-16C5B183B265}" srcOrd="2" destOrd="0" presId="urn:microsoft.com/office/officeart/2005/8/layout/hierarchy1"/>
    <dgm:cxn modelId="{7E9D2F05-659E-C249-8EC6-E6786DC23457}" type="presParOf" srcId="{0BD7F147-81C9-8E40-8C41-AB2DD908783F}" destId="{0FC1CACC-B369-484E-894A-F9BD3FC11EF5}" srcOrd="3" destOrd="0" presId="urn:microsoft.com/office/officeart/2005/8/layout/hierarchy1"/>
    <dgm:cxn modelId="{F5532461-379F-E942-975B-40E7BF88F3B9}" type="presParOf" srcId="{0FC1CACC-B369-484E-894A-F9BD3FC11EF5}" destId="{4CF6CC89-5409-D044-8FF8-BAE4096EF337}" srcOrd="0" destOrd="0" presId="urn:microsoft.com/office/officeart/2005/8/layout/hierarchy1"/>
    <dgm:cxn modelId="{A695A9BA-DCB9-9242-B147-373FA633FACF}" type="presParOf" srcId="{4CF6CC89-5409-D044-8FF8-BAE4096EF337}" destId="{8798FBAB-056A-B849-AD41-FF4AF939FC39}" srcOrd="0" destOrd="0" presId="urn:microsoft.com/office/officeart/2005/8/layout/hierarchy1"/>
    <dgm:cxn modelId="{BDF51D9B-7F21-2F4C-8066-5746D648C997}" type="presParOf" srcId="{4CF6CC89-5409-D044-8FF8-BAE4096EF337}" destId="{48872903-90ED-9640-9DE4-769494901596}" srcOrd="1" destOrd="0" presId="urn:microsoft.com/office/officeart/2005/8/layout/hierarchy1"/>
    <dgm:cxn modelId="{F453D006-1B48-0D49-B0A0-E70768577053}" type="presParOf" srcId="{0FC1CACC-B369-484E-894A-F9BD3FC11EF5}" destId="{7642A236-9C49-534C-A58C-5AD0F91685B0}" srcOrd="1" destOrd="0" presId="urn:microsoft.com/office/officeart/2005/8/layout/hierarchy1"/>
    <dgm:cxn modelId="{EECB6E13-BB00-D745-A4FD-1E5E22C9E43D}" type="presParOf" srcId="{9B94DF11-1090-FB45-A265-4EFF7F05CC43}" destId="{314437DE-9429-5748-BADF-2248DA4E136A}" srcOrd="4" destOrd="0" presId="urn:microsoft.com/office/officeart/2005/8/layout/hierarchy1"/>
    <dgm:cxn modelId="{6BA8E1A6-1C4B-8449-8630-170293E5AF2F}" type="presParOf" srcId="{9B94DF11-1090-FB45-A265-4EFF7F05CC43}" destId="{94C331F2-465C-0141-BE70-A928107E99A6}" srcOrd="5" destOrd="0" presId="urn:microsoft.com/office/officeart/2005/8/layout/hierarchy1"/>
    <dgm:cxn modelId="{DD428BCC-7598-094D-BEEF-2A95C481E2BF}" type="presParOf" srcId="{94C331F2-465C-0141-BE70-A928107E99A6}" destId="{8B4A0B37-0890-5B44-BE09-353B90A70B42}" srcOrd="0" destOrd="0" presId="urn:microsoft.com/office/officeart/2005/8/layout/hierarchy1"/>
    <dgm:cxn modelId="{5A82CDAF-DBE7-CD43-A917-5DC788437B82}" type="presParOf" srcId="{8B4A0B37-0890-5B44-BE09-353B90A70B42}" destId="{FEBA0EAD-465A-894B-927E-2EAFCCF06EC4}" srcOrd="0" destOrd="0" presId="urn:microsoft.com/office/officeart/2005/8/layout/hierarchy1"/>
    <dgm:cxn modelId="{42D49367-42D2-F345-A29D-E70B630582CA}" type="presParOf" srcId="{8B4A0B37-0890-5B44-BE09-353B90A70B42}" destId="{C422ED48-30E5-7B45-8392-B5FB0B0D931C}" srcOrd="1" destOrd="0" presId="urn:microsoft.com/office/officeart/2005/8/layout/hierarchy1"/>
    <dgm:cxn modelId="{F6CFC9FF-5A76-8F44-99A4-D2DB192AAF8C}" type="presParOf" srcId="{94C331F2-465C-0141-BE70-A928107E99A6}" destId="{AB9C7315-34F2-5F44-B90D-D1E819C5480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7E61F8-13D4-6540-8EE0-4058F62EA2B1}"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zh-CN" altLang="en-US"/>
        </a:p>
      </dgm:t>
    </dgm:pt>
    <dgm:pt modelId="{5AE54E62-8E95-9740-B493-C7FEF73EE330}">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区分</a:t>
          </a:r>
        </a:p>
      </dgm:t>
    </dgm:pt>
    <dgm:pt modelId="{C7C9F086-4550-6B4C-920A-77A847C6CDC0}" type="parTrans" cxnId="{7598A2CE-1DD7-7646-92EA-8A1C2CC77EF7}">
      <dgm:prSet/>
      <dgm:spPr/>
      <dgm:t>
        <a:bodyPr/>
        <a:lstStyle/>
        <a:p>
          <a:endParaRPr lang="zh-CN" altLang="en-US"/>
        </a:p>
      </dgm:t>
    </dgm:pt>
    <dgm:pt modelId="{82CCB15B-FD12-C04D-AA16-EDB986FC79D1}" type="sibTrans" cxnId="{7598A2CE-1DD7-7646-92EA-8A1C2CC77EF7}">
      <dgm:prSet/>
      <dgm:spPr/>
      <dgm:t>
        <a:bodyPr/>
        <a:lstStyle/>
        <a:p>
          <a:endParaRPr lang="zh-CN" altLang="en-US"/>
        </a:p>
      </dgm:t>
    </dgm:pt>
    <dgm:pt modelId="{808ADA53-11AF-AD4B-BD88-68D70C9B255F}">
      <dgm:prSet phldrT="[文本]" custT="1">
        <dgm:style>
          <a:lnRef idx="2">
            <a:schemeClr val="accent1"/>
          </a:lnRef>
          <a:fillRef idx="1">
            <a:schemeClr val="lt1"/>
          </a:fillRef>
          <a:effectRef idx="0">
            <a:schemeClr val="accent1"/>
          </a:effectRef>
          <a:fontRef idx="minor">
            <a:schemeClr val="dk1"/>
          </a:fontRef>
        </dgm:style>
      </dgm:prSet>
      <dgm:spPr>
        <a:noFill/>
        <a:ln>
          <a:noFill/>
        </a:ln>
      </dgm:spPr>
      <dgm:t>
        <a:bodyPr/>
        <a:lstStyle/>
        <a:p>
          <a:r>
            <a:rPr lang="zh-CN" altLang="en-US" sz="2000" b="1" cap="none" spc="0" dirty="0">
              <a:ln w="0"/>
              <a:solidFill>
                <a:schemeClr val="accent1"/>
              </a:solidFill>
              <a:effectLst>
                <a:outerShdw blurRad="38100" dist="25400" dir="5400000" algn="ctr" rotWithShape="0">
                  <a:srgbClr val="6E747A">
                    <a:alpha val="43000"/>
                  </a:srgbClr>
                </a:outerShdw>
              </a:effectLst>
            </a:rPr>
            <a:t>恢复</a:t>
          </a:r>
          <a:endParaRPr lang="en-US" altLang="zh-CN" sz="2000" b="1" cap="none" spc="0" dirty="0">
            <a:ln w="0"/>
            <a:solidFill>
              <a:schemeClr val="accent1"/>
            </a:solidFill>
            <a:effectLst>
              <a:outerShdw blurRad="38100" dist="25400" dir="5400000" algn="ctr" rotWithShape="0">
                <a:srgbClr val="6E747A">
                  <a:alpha val="43000"/>
                </a:srgbClr>
              </a:outerShdw>
            </a:effectLst>
          </a:endParaRPr>
        </a:p>
        <a:p>
          <a:r>
            <a:rPr lang="zh-CN" altLang="en-US" sz="2000" b="1" cap="none" spc="0" dirty="0">
              <a:ln w="0"/>
              <a:solidFill>
                <a:schemeClr val="accent1"/>
              </a:solidFill>
              <a:effectLst>
                <a:outerShdw blurRad="38100" dist="25400" dir="5400000" algn="ctr" rotWithShape="0">
                  <a:srgbClr val="6E747A">
                    <a:alpha val="43000"/>
                  </a:srgbClr>
                </a:outerShdw>
              </a:effectLst>
            </a:rPr>
            <a:t>密钥</a:t>
          </a:r>
        </a:p>
      </dgm:t>
    </dgm:pt>
    <dgm:pt modelId="{59AC797E-996F-264C-A346-4D8712F831CE}" type="parTrans" cxnId="{BB579E46-D60B-6E44-9EF2-AFFE7C6AAE1C}">
      <dgm:prSet/>
      <dgm:spPr/>
      <dgm:t>
        <a:bodyPr/>
        <a:lstStyle/>
        <a:p>
          <a:endParaRPr lang="zh-CN" altLang="en-US"/>
        </a:p>
      </dgm:t>
    </dgm:pt>
    <dgm:pt modelId="{1D0ADE08-067B-9847-A638-755FB2C7BF2A}" type="sibTrans" cxnId="{BB579E46-D60B-6E44-9EF2-AFFE7C6AAE1C}">
      <dgm:prSet/>
      <dgm:spPr/>
      <dgm:t>
        <a:bodyPr/>
        <a:lstStyle/>
        <a:p>
          <a:endParaRPr lang="zh-CN" altLang="en-US"/>
        </a:p>
      </dgm:t>
    </dgm:pt>
    <dgm:pt modelId="{26EC6250-FCBF-8541-A1D7-C83E0CE3DAE6}">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分割</a:t>
          </a:r>
        </a:p>
      </dgm:t>
    </dgm:pt>
    <dgm:pt modelId="{1B01F7DB-CAA2-5A48-99B3-5893AC1C522F}" type="parTrans" cxnId="{99D86FBB-5135-2F4E-8CC8-3453E5C48BA6}">
      <dgm:prSet/>
      <dgm:spPr/>
      <dgm:t>
        <a:bodyPr/>
        <a:lstStyle/>
        <a:p>
          <a:endParaRPr lang="zh-CN" altLang="en-US"/>
        </a:p>
      </dgm:t>
    </dgm:pt>
    <dgm:pt modelId="{6AE04323-6529-EC43-B066-8511FFADCCD5}" type="sibTrans" cxnId="{99D86FBB-5135-2F4E-8CC8-3453E5C48BA6}">
      <dgm:prSet/>
      <dgm:spPr/>
      <dgm:t>
        <a:bodyPr/>
        <a:lstStyle/>
        <a:p>
          <a:endParaRPr lang="zh-CN" altLang="en-US"/>
        </a:p>
      </dgm:t>
    </dgm:pt>
    <dgm:pt modelId="{B79F4961-3AAE-8445-95ED-9403E9224CB2}" type="pres">
      <dgm:prSet presAssocID="{477E61F8-13D4-6540-8EE0-4058F62EA2B1}" presName="Name0" presStyleCnt="0">
        <dgm:presLayoutVars>
          <dgm:dir/>
          <dgm:animLvl val="lvl"/>
          <dgm:resizeHandles val="exact"/>
        </dgm:presLayoutVars>
      </dgm:prSet>
      <dgm:spPr/>
      <dgm:t>
        <a:bodyPr/>
        <a:lstStyle/>
        <a:p>
          <a:endParaRPr lang="zh-CN" altLang="en-US"/>
        </a:p>
      </dgm:t>
    </dgm:pt>
    <dgm:pt modelId="{6FD12945-AC73-3F40-85F1-E53E87DAA826}" type="pres">
      <dgm:prSet presAssocID="{808ADA53-11AF-AD4B-BD88-68D70C9B255F}" presName="boxAndChildren" presStyleCnt="0"/>
      <dgm:spPr/>
    </dgm:pt>
    <dgm:pt modelId="{08D03C31-665C-4446-8FDF-08BAFAD9BF71}" type="pres">
      <dgm:prSet presAssocID="{808ADA53-11AF-AD4B-BD88-68D70C9B255F}" presName="parentTextBox" presStyleLbl="node1" presStyleIdx="0" presStyleCnt="3"/>
      <dgm:spPr/>
      <dgm:t>
        <a:bodyPr/>
        <a:lstStyle/>
        <a:p>
          <a:endParaRPr lang="zh-CN" altLang="en-US"/>
        </a:p>
      </dgm:t>
    </dgm:pt>
    <dgm:pt modelId="{C360A96B-6447-6348-A988-5DED587A0DB2}" type="pres">
      <dgm:prSet presAssocID="{6AE04323-6529-EC43-B066-8511FFADCCD5}" presName="sp" presStyleCnt="0"/>
      <dgm:spPr/>
    </dgm:pt>
    <dgm:pt modelId="{7662D019-2ED8-C347-9928-737FE414A3E0}" type="pres">
      <dgm:prSet presAssocID="{26EC6250-FCBF-8541-A1D7-C83E0CE3DAE6}" presName="arrowAndChildren" presStyleCnt="0"/>
      <dgm:spPr/>
    </dgm:pt>
    <dgm:pt modelId="{C28C42C6-405A-6849-B2CC-B918BA5BCF55}" type="pres">
      <dgm:prSet presAssocID="{26EC6250-FCBF-8541-A1D7-C83E0CE3DAE6}" presName="parentTextArrow" presStyleLbl="node1" presStyleIdx="1" presStyleCnt="3"/>
      <dgm:spPr/>
      <dgm:t>
        <a:bodyPr/>
        <a:lstStyle/>
        <a:p>
          <a:endParaRPr lang="zh-CN" altLang="en-US"/>
        </a:p>
      </dgm:t>
    </dgm:pt>
    <dgm:pt modelId="{537FD220-7CDB-5742-8E40-FE63AE50F577}" type="pres">
      <dgm:prSet presAssocID="{82CCB15B-FD12-C04D-AA16-EDB986FC79D1}" presName="sp" presStyleCnt="0"/>
      <dgm:spPr/>
    </dgm:pt>
    <dgm:pt modelId="{96C290E8-43AD-4446-9DD1-A77BBFDB1ABA}" type="pres">
      <dgm:prSet presAssocID="{5AE54E62-8E95-9740-B493-C7FEF73EE330}" presName="arrowAndChildren" presStyleCnt="0"/>
      <dgm:spPr/>
    </dgm:pt>
    <dgm:pt modelId="{C6328F63-A8D8-1D40-8DEA-B5EBBD50D062}" type="pres">
      <dgm:prSet presAssocID="{5AE54E62-8E95-9740-B493-C7FEF73EE330}" presName="parentTextArrow" presStyleLbl="node1" presStyleIdx="2" presStyleCnt="3"/>
      <dgm:spPr/>
      <dgm:t>
        <a:bodyPr/>
        <a:lstStyle/>
        <a:p>
          <a:endParaRPr lang="zh-CN" altLang="en-US"/>
        </a:p>
      </dgm:t>
    </dgm:pt>
  </dgm:ptLst>
  <dgm:cxnLst>
    <dgm:cxn modelId="{99D86FBB-5135-2F4E-8CC8-3453E5C48BA6}" srcId="{477E61F8-13D4-6540-8EE0-4058F62EA2B1}" destId="{26EC6250-FCBF-8541-A1D7-C83E0CE3DAE6}" srcOrd="1" destOrd="0" parTransId="{1B01F7DB-CAA2-5A48-99B3-5893AC1C522F}" sibTransId="{6AE04323-6529-EC43-B066-8511FFADCCD5}"/>
    <dgm:cxn modelId="{E1DFCE06-0C98-B84E-A493-804EF9B6E4EE}" type="presOf" srcId="{5AE54E62-8E95-9740-B493-C7FEF73EE330}" destId="{C6328F63-A8D8-1D40-8DEA-B5EBBD50D062}" srcOrd="0" destOrd="0" presId="urn:microsoft.com/office/officeart/2005/8/layout/process4"/>
    <dgm:cxn modelId="{BB579E46-D60B-6E44-9EF2-AFFE7C6AAE1C}" srcId="{477E61F8-13D4-6540-8EE0-4058F62EA2B1}" destId="{808ADA53-11AF-AD4B-BD88-68D70C9B255F}" srcOrd="2" destOrd="0" parTransId="{59AC797E-996F-264C-A346-4D8712F831CE}" sibTransId="{1D0ADE08-067B-9847-A638-755FB2C7BF2A}"/>
    <dgm:cxn modelId="{CC14AAA9-7E9B-164D-B46E-F99EDA958C8C}" type="presOf" srcId="{26EC6250-FCBF-8541-A1D7-C83E0CE3DAE6}" destId="{C28C42C6-405A-6849-B2CC-B918BA5BCF55}" srcOrd="0" destOrd="0" presId="urn:microsoft.com/office/officeart/2005/8/layout/process4"/>
    <dgm:cxn modelId="{62772347-DECC-FC46-9C21-F8E15C241661}" type="presOf" srcId="{808ADA53-11AF-AD4B-BD88-68D70C9B255F}" destId="{08D03C31-665C-4446-8FDF-08BAFAD9BF71}" srcOrd="0" destOrd="0" presId="urn:microsoft.com/office/officeart/2005/8/layout/process4"/>
    <dgm:cxn modelId="{A3AB4E82-6E49-624A-AA7C-FCBF64D14B14}" type="presOf" srcId="{477E61F8-13D4-6540-8EE0-4058F62EA2B1}" destId="{B79F4961-3AAE-8445-95ED-9403E9224CB2}" srcOrd="0" destOrd="0" presId="urn:microsoft.com/office/officeart/2005/8/layout/process4"/>
    <dgm:cxn modelId="{7598A2CE-1DD7-7646-92EA-8A1C2CC77EF7}" srcId="{477E61F8-13D4-6540-8EE0-4058F62EA2B1}" destId="{5AE54E62-8E95-9740-B493-C7FEF73EE330}" srcOrd="0" destOrd="0" parTransId="{C7C9F086-4550-6B4C-920A-77A847C6CDC0}" sibTransId="{82CCB15B-FD12-C04D-AA16-EDB986FC79D1}"/>
    <dgm:cxn modelId="{628D9E23-487C-4C42-97D0-2A6C8DCE302F}" type="presParOf" srcId="{B79F4961-3AAE-8445-95ED-9403E9224CB2}" destId="{6FD12945-AC73-3F40-85F1-E53E87DAA826}" srcOrd="0" destOrd="0" presId="urn:microsoft.com/office/officeart/2005/8/layout/process4"/>
    <dgm:cxn modelId="{C16B4BBB-FAE8-A74E-8B96-C60699AAE518}" type="presParOf" srcId="{6FD12945-AC73-3F40-85F1-E53E87DAA826}" destId="{08D03C31-665C-4446-8FDF-08BAFAD9BF71}" srcOrd="0" destOrd="0" presId="urn:microsoft.com/office/officeart/2005/8/layout/process4"/>
    <dgm:cxn modelId="{D699B649-8FE7-C34F-AB7E-C56A194307AD}" type="presParOf" srcId="{B79F4961-3AAE-8445-95ED-9403E9224CB2}" destId="{C360A96B-6447-6348-A988-5DED587A0DB2}" srcOrd="1" destOrd="0" presId="urn:microsoft.com/office/officeart/2005/8/layout/process4"/>
    <dgm:cxn modelId="{93A92B92-F8CD-0D46-9A49-CA0D5610C2F0}" type="presParOf" srcId="{B79F4961-3AAE-8445-95ED-9403E9224CB2}" destId="{7662D019-2ED8-C347-9928-737FE414A3E0}" srcOrd="2" destOrd="0" presId="urn:microsoft.com/office/officeart/2005/8/layout/process4"/>
    <dgm:cxn modelId="{3C2979DE-83C4-5E41-B568-6EB205708C1A}" type="presParOf" srcId="{7662D019-2ED8-C347-9928-737FE414A3E0}" destId="{C28C42C6-405A-6849-B2CC-B918BA5BCF55}" srcOrd="0" destOrd="0" presId="urn:microsoft.com/office/officeart/2005/8/layout/process4"/>
    <dgm:cxn modelId="{8208FFD8-8E70-E84A-B601-5862ADB066BD}" type="presParOf" srcId="{B79F4961-3AAE-8445-95ED-9403E9224CB2}" destId="{537FD220-7CDB-5742-8E40-FE63AE50F577}" srcOrd="3" destOrd="0" presId="urn:microsoft.com/office/officeart/2005/8/layout/process4"/>
    <dgm:cxn modelId="{6A9142FC-7B39-CE4F-851A-883AD3945F9C}" type="presParOf" srcId="{B79F4961-3AAE-8445-95ED-9403E9224CB2}" destId="{96C290E8-43AD-4446-9DD1-A77BBFDB1ABA}" srcOrd="4" destOrd="0" presId="urn:microsoft.com/office/officeart/2005/8/layout/process4"/>
    <dgm:cxn modelId="{E6D5E7BF-9F48-AA42-BE4B-7A6C6A8AE36F}" type="presParOf" srcId="{96C290E8-43AD-4446-9DD1-A77BBFDB1ABA}" destId="{C6328F63-A8D8-1D40-8DEA-B5EBBD50D06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36004A-8047-4646-986A-4421BC885F56}"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zh-CN" altLang="en-US"/>
        </a:p>
      </dgm:t>
    </dgm:pt>
    <dgm:pt modelId="{F056FD2A-597E-3E4F-A100-31FD18FB5285}">
      <dgm:prSet phldrT="[文本]"/>
      <dgm:spPr/>
      <dgm:t>
        <a:bodyPr/>
        <a:lstStyle/>
        <a:p>
          <a:r>
            <a:rPr lang="zh-CN" altLang="en-US" dirty="0"/>
            <a:t>古典密码</a:t>
          </a:r>
        </a:p>
      </dgm:t>
    </dgm:pt>
    <dgm:pt modelId="{092358C3-D0CD-4C4F-93A3-C1FA0C6E53EF}" type="parTrans" cxnId="{DCEBCAB2-EB1D-8D4D-875C-7A3768C91434}">
      <dgm:prSet/>
      <dgm:spPr/>
      <dgm:t>
        <a:bodyPr/>
        <a:lstStyle/>
        <a:p>
          <a:endParaRPr lang="zh-CN" altLang="en-US"/>
        </a:p>
      </dgm:t>
    </dgm:pt>
    <dgm:pt modelId="{9017D890-46DF-C946-83FE-D6D038CFCCA6}" type="sibTrans" cxnId="{DCEBCAB2-EB1D-8D4D-875C-7A3768C91434}">
      <dgm:prSet/>
      <dgm:spPr/>
      <dgm:t>
        <a:bodyPr/>
        <a:lstStyle/>
        <a:p>
          <a:endParaRPr lang="zh-CN" altLang="en-US"/>
        </a:p>
      </dgm:t>
    </dgm:pt>
    <dgm:pt modelId="{CD1DBAD5-AEC3-004C-9139-F2A1CF7E3C5E}">
      <dgm:prSet phldrT="[文本]"/>
      <dgm:spPr/>
      <dgm:t>
        <a:bodyPr/>
        <a:lstStyle/>
        <a:p>
          <a:r>
            <a:rPr lang="en-US" altLang="zh-CN" dirty="0"/>
            <a:t>Enigma</a:t>
          </a:r>
          <a:r>
            <a:rPr lang="zh-CN" altLang="en-US" dirty="0"/>
            <a:t>机的破解</a:t>
          </a:r>
        </a:p>
      </dgm:t>
    </dgm:pt>
    <dgm:pt modelId="{76DD8793-6831-7E47-9377-67E1767AA68E}" type="parTrans" cxnId="{B1F47FB4-39A6-B44B-94E9-4DD196197A70}">
      <dgm:prSet/>
      <dgm:spPr/>
      <dgm:t>
        <a:bodyPr/>
        <a:lstStyle/>
        <a:p>
          <a:endParaRPr lang="zh-CN" altLang="en-US"/>
        </a:p>
      </dgm:t>
    </dgm:pt>
    <dgm:pt modelId="{24CBC104-6A80-FB4E-915F-FBDB3416900A}" type="sibTrans" cxnId="{B1F47FB4-39A6-B44B-94E9-4DD196197A70}">
      <dgm:prSet/>
      <dgm:spPr/>
      <dgm:t>
        <a:bodyPr/>
        <a:lstStyle/>
        <a:p>
          <a:endParaRPr lang="zh-CN" altLang="en-US"/>
        </a:p>
      </dgm:t>
    </dgm:pt>
    <dgm:pt modelId="{BA974A04-8347-4549-8E7B-19D02E450FCC}">
      <dgm:prSet phldrT="[文本]"/>
      <dgm:spPr/>
      <dgm:t>
        <a:bodyPr/>
        <a:lstStyle/>
        <a:p>
          <a:r>
            <a:rPr lang="zh-CN" altLang="en-US" dirty="0"/>
            <a:t>差分类</a:t>
          </a:r>
        </a:p>
      </dgm:t>
    </dgm:pt>
    <dgm:pt modelId="{CFBC28AC-F5E4-8846-98B4-859A50728733}" type="parTrans" cxnId="{AB806F82-D755-634B-9C52-3A10BECC0EB3}">
      <dgm:prSet/>
      <dgm:spPr/>
      <dgm:t>
        <a:bodyPr/>
        <a:lstStyle/>
        <a:p>
          <a:endParaRPr lang="zh-CN" altLang="en-US"/>
        </a:p>
      </dgm:t>
    </dgm:pt>
    <dgm:pt modelId="{C2805187-C4B2-B840-9B2B-1BCD1AEB72DA}" type="sibTrans" cxnId="{AB806F82-D755-634B-9C52-3A10BECC0EB3}">
      <dgm:prSet/>
      <dgm:spPr/>
      <dgm:t>
        <a:bodyPr/>
        <a:lstStyle/>
        <a:p>
          <a:endParaRPr lang="zh-CN" altLang="en-US"/>
        </a:p>
      </dgm:t>
    </dgm:pt>
    <dgm:pt modelId="{DFADFE08-D234-9F47-AFA1-FE7FA19DDF5A}">
      <dgm:prSet phldrT="[文本]"/>
      <dgm:spPr/>
      <dgm:t>
        <a:bodyPr/>
        <a:lstStyle/>
        <a:p>
          <a:r>
            <a:rPr lang="zh-CN" altLang="en-US" dirty="0"/>
            <a:t>差分分析</a:t>
          </a:r>
        </a:p>
      </dgm:t>
    </dgm:pt>
    <dgm:pt modelId="{7B255694-2D9B-F449-AC50-AF35F575D9F1}" type="parTrans" cxnId="{911B019B-B025-E44B-823B-51C52DC13756}">
      <dgm:prSet/>
      <dgm:spPr/>
      <dgm:t>
        <a:bodyPr/>
        <a:lstStyle/>
        <a:p>
          <a:endParaRPr lang="zh-CN" altLang="en-US"/>
        </a:p>
      </dgm:t>
    </dgm:pt>
    <dgm:pt modelId="{EA45A8A4-54CB-A049-BB33-8992DB4DB8FE}" type="sibTrans" cxnId="{911B019B-B025-E44B-823B-51C52DC13756}">
      <dgm:prSet/>
      <dgm:spPr/>
      <dgm:t>
        <a:bodyPr/>
        <a:lstStyle/>
        <a:p>
          <a:endParaRPr lang="zh-CN" altLang="en-US"/>
        </a:p>
      </dgm:t>
    </dgm:pt>
    <dgm:pt modelId="{66A88A40-13D7-F34F-9277-F67D462FEBF4}">
      <dgm:prSet phldrT="[文本]"/>
      <dgm:spPr/>
      <dgm:t>
        <a:bodyPr/>
        <a:lstStyle/>
        <a:p>
          <a:r>
            <a:rPr lang="zh-CN" altLang="en-US" dirty="0"/>
            <a:t>截断差分攻击</a:t>
          </a:r>
        </a:p>
      </dgm:t>
    </dgm:pt>
    <dgm:pt modelId="{DC9854CD-5094-864F-B336-F6CA374A3B42}" type="parTrans" cxnId="{8DD10DC7-0BB6-474D-8339-E43F02F36ADF}">
      <dgm:prSet/>
      <dgm:spPr/>
      <dgm:t>
        <a:bodyPr/>
        <a:lstStyle/>
        <a:p>
          <a:endParaRPr lang="zh-CN" altLang="en-US"/>
        </a:p>
      </dgm:t>
    </dgm:pt>
    <dgm:pt modelId="{9998ECB0-981C-C946-95EE-94BE31EBE291}" type="sibTrans" cxnId="{8DD10DC7-0BB6-474D-8339-E43F02F36ADF}">
      <dgm:prSet/>
      <dgm:spPr/>
      <dgm:t>
        <a:bodyPr/>
        <a:lstStyle/>
        <a:p>
          <a:endParaRPr lang="zh-CN" altLang="en-US"/>
        </a:p>
      </dgm:t>
    </dgm:pt>
    <dgm:pt modelId="{991DF8B4-5F63-034E-BBA6-1D39C5535A9E}">
      <dgm:prSet phldrT="[文本]"/>
      <dgm:spPr/>
      <dgm:t>
        <a:bodyPr/>
        <a:lstStyle/>
        <a:p>
          <a:r>
            <a:rPr lang="zh-CN" altLang="en-US" dirty="0"/>
            <a:t>不可能差分攻击</a:t>
          </a:r>
        </a:p>
      </dgm:t>
    </dgm:pt>
    <dgm:pt modelId="{43C25176-AC54-6041-BC28-406DE857FA78}" type="parTrans" cxnId="{E265C3B8-6DD7-034E-90B0-A810619C1ABB}">
      <dgm:prSet/>
      <dgm:spPr/>
      <dgm:t>
        <a:bodyPr/>
        <a:lstStyle/>
        <a:p>
          <a:endParaRPr lang="zh-CN" altLang="en-US"/>
        </a:p>
      </dgm:t>
    </dgm:pt>
    <dgm:pt modelId="{04CC05D4-23AC-AE40-A8F2-DE076CEFD9AE}" type="sibTrans" cxnId="{E265C3B8-6DD7-034E-90B0-A810619C1ABB}">
      <dgm:prSet/>
      <dgm:spPr/>
      <dgm:t>
        <a:bodyPr/>
        <a:lstStyle/>
        <a:p>
          <a:endParaRPr lang="zh-CN" altLang="en-US"/>
        </a:p>
      </dgm:t>
    </dgm:pt>
    <dgm:pt modelId="{5B5B662D-26B5-784F-B6BE-A7CF925F881D}">
      <dgm:prSet phldrT="[文本]"/>
      <dgm:spPr/>
      <dgm:t>
        <a:bodyPr/>
        <a:lstStyle/>
        <a:p>
          <a:r>
            <a:rPr lang="zh-CN" altLang="en-US" dirty="0"/>
            <a:t>矩形攻击</a:t>
          </a:r>
        </a:p>
      </dgm:t>
    </dgm:pt>
    <dgm:pt modelId="{7BBB126D-C91E-F24C-B8DE-5818C50FB847}" type="parTrans" cxnId="{0ADB391C-0D6F-524C-86DD-C68277B914C0}">
      <dgm:prSet/>
      <dgm:spPr/>
      <dgm:t>
        <a:bodyPr/>
        <a:lstStyle/>
        <a:p>
          <a:endParaRPr lang="zh-CN" altLang="en-US"/>
        </a:p>
      </dgm:t>
    </dgm:pt>
    <dgm:pt modelId="{461206F2-23E5-7849-BA17-7C3D21100D81}" type="sibTrans" cxnId="{0ADB391C-0D6F-524C-86DD-C68277B914C0}">
      <dgm:prSet/>
      <dgm:spPr/>
      <dgm:t>
        <a:bodyPr/>
        <a:lstStyle/>
        <a:p>
          <a:endParaRPr lang="zh-CN" altLang="en-US"/>
        </a:p>
      </dgm:t>
    </dgm:pt>
    <dgm:pt modelId="{D1DE30A1-EC57-D244-8D77-39CD6D6121ED}">
      <dgm:prSet/>
      <dgm:spPr/>
      <dgm:t>
        <a:bodyPr/>
        <a:lstStyle/>
        <a:p>
          <a:r>
            <a:rPr lang="zh-CN" altLang="en-US" dirty="0"/>
            <a:t>线性类</a:t>
          </a:r>
        </a:p>
      </dgm:t>
    </dgm:pt>
    <dgm:pt modelId="{40303234-76B3-404F-91EA-BCBF9C139A41}" type="parTrans" cxnId="{9143B022-4497-0741-A726-8BA481468895}">
      <dgm:prSet/>
      <dgm:spPr/>
      <dgm:t>
        <a:bodyPr/>
        <a:lstStyle/>
        <a:p>
          <a:endParaRPr lang="zh-CN" altLang="en-US"/>
        </a:p>
      </dgm:t>
    </dgm:pt>
    <dgm:pt modelId="{82CD8F28-3467-B541-9B88-597E9D11CD26}" type="sibTrans" cxnId="{9143B022-4497-0741-A726-8BA481468895}">
      <dgm:prSet/>
      <dgm:spPr/>
      <dgm:t>
        <a:bodyPr/>
        <a:lstStyle/>
        <a:p>
          <a:endParaRPr lang="zh-CN" altLang="en-US"/>
        </a:p>
      </dgm:t>
    </dgm:pt>
    <dgm:pt modelId="{68A1022F-9175-1149-AA32-7E495AEC0873}">
      <dgm:prSet/>
      <dgm:spPr/>
      <dgm:t>
        <a:bodyPr/>
        <a:lstStyle/>
        <a:p>
          <a:r>
            <a:rPr lang="zh-CN" altLang="en-US" dirty="0"/>
            <a:t>线性分析</a:t>
          </a:r>
        </a:p>
      </dgm:t>
    </dgm:pt>
    <dgm:pt modelId="{F50471AD-2161-6647-80F7-4D2D3A5DC671}" type="parTrans" cxnId="{BE8BBE9C-AE9C-814F-9953-BD5E6BF95034}">
      <dgm:prSet/>
      <dgm:spPr/>
      <dgm:t>
        <a:bodyPr/>
        <a:lstStyle/>
        <a:p>
          <a:endParaRPr lang="zh-CN" altLang="en-US"/>
        </a:p>
      </dgm:t>
    </dgm:pt>
    <dgm:pt modelId="{D4E2CABA-8154-694F-A107-D4482B889FDB}" type="sibTrans" cxnId="{BE8BBE9C-AE9C-814F-9953-BD5E6BF95034}">
      <dgm:prSet/>
      <dgm:spPr/>
      <dgm:t>
        <a:bodyPr/>
        <a:lstStyle/>
        <a:p>
          <a:endParaRPr lang="zh-CN" altLang="en-US"/>
        </a:p>
      </dgm:t>
    </dgm:pt>
    <dgm:pt modelId="{423E0B05-31D9-AA45-82BD-971D2F364241}">
      <dgm:prSet/>
      <dgm:spPr/>
      <dgm:t>
        <a:bodyPr/>
        <a:lstStyle/>
        <a:p>
          <a:r>
            <a:rPr lang="zh-CN" altLang="en-US" dirty="0"/>
            <a:t>零相关线性分析</a:t>
          </a:r>
        </a:p>
      </dgm:t>
    </dgm:pt>
    <dgm:pt modelId="{18ED77C3-28F4-E748-855C-5A833B90891C}" type="parTrans" cxnId="{6C7D719C-67C0-E44D-8389-8C2ADACA39E3}">
      <dgm:prSet/>
      <dgm:spPr/>
      <dgm:t>
        <a:bodyPr/>
        <a:lstStyle/>
        <a:p>
          <a:endParaRPr lang="zh-CN" altLang="en-US"/>
        </a:p>
      </dgm:t>
    </dgm:pt>
    <dgm:pt modelId="{5FA01E07-6497-9C42-BDB3-70DF6AC82435}" type="sibTrans" cxnId="{6C7D719C-67C0-E44D-8389-8C2ADACA39E3}">
      <dgm:prSet/>
      <dgm:spPr/>
      <dgm:t>
        <a:bodyPr/>
        <a:lstStyle/>
        <a:p>
          <a:endParaRPr lang="zh-CN" altLang="en-US"/>
        </a:p>
      </dgm:t>
    </dgm:pt>
    <dgm:pt modelId="{5F616C06-72BC-2E43-927D-51319B01D47C}">
      <dgm:prSet/>
      <dgm:spPr/>
      <dgm:t>
        <a:bodyPr/>
        <a:lstStyle/>
        <a:p>
          <a:r>
            <a:rPr lang="zh-CN" altLang="en-US" dirty="0"/>
            <a:t>积分类</a:t>
          </a:r>
        </a:p>
      </dgm:t>
    </dgm:pt>
    <dgm:pt modelId="{9C8F962D-EC21-3446-99D0-2B98536F52F7}" type="parTrans" cxnId="{8464F119-2550-7746-AD58-419A0AA2FEAB}">
      <dgm:prSet/>
      <dgm:spPr/>
      <dgm:t>
        <a:bodyPr/>
        <a:lstStyle/>
        <a:p>
          <a:endParaRPr lang="zh-CN" altLang="en-US"/>
        </a:p>
      </dgm:t>
    </dgm:pt>
    <dgm:pt modelId="{0CF764D8-2997-8847-9D44-91ABD228CF1E}" type="sibTrans" cxnId="{8464F119-2550-7746-AD58-419A0AA2FEAB}">
      <dgm:prSet/>
      <dgm:spPr/>
      <dgm:t>
        <a:bodyPr/>
        <a:lstStyle/>
        <a:p>
          <a:endParaRPr lang="zh-CN" altLang="en-US"/>
        </a:p>
      </dgm:t>
    </dgm:pt>
    <dgm:pt modelId="{B080E8AA-1F89-0040-A7E5-C84E7DAAA3F6}">
      <dgm:prSet/>
      <dgm:spPr/>
      <dgm:t>
        <a:bodyPr/>
        <a:lstStyle/>
        <a:p>
          <a:r>
            <a:rPr lang="en-US" altLang="zh-CN" dirty="0"/>
            <a:t>Square</a:t>
          </a:r>
          <a:r>
            <a:rPr lang="zh-CN" altLang="en-US" dirty="0"/>
            <a:t>攻击</a:t>
          </a:r>
        </a:p>
      </dgm:t>
    </dgm:pt>
    <dgm:pt modelId="{0B8DFDE7-05F4-1948-9886-975003BC45CA}" type="parTrans" cxnId="{B3B3DB59-BFF3-6042-B0D4-438C44FABEB8}">
      <dgm:prSet/>
      <dgm:spPr/>
      <dgm:t>
        <a:bodyPr/>
        <a:lstStyle/>
        <a:p>
          <a:endParaRPr lang="zh-CN" altLang="en-US"/>
        </a:p>
      </dgm:t>
    </dgm:pt>
    <dgm:pt modelId="{0C3647D8-E31D-6B4E-8FC4-E293D02264EE}" type="sibTrans" cxnId="{B3B3DB59-BFF3-6042-B0D4-438C44FABEB8}">
      <dgm:prSet/>
      <dgm:spPr/>
      <dgm:t>
        <a:bodyPr/>
        <a:lstStyle/>
        <a:p>
          <a:endParaRPr lang="zh-CN" altLang="en-US"/>
        </a:p>
      </dgm:t>
    </dgm:pt>
    <dgm:pt modelId="{BC229B38-D5FE-AC46-82C4-4B86ACB189C3}">
      <dgm:prSet/>
      <dgm:spPr/>
      <dgm:t>
        <a:bodyPr/>
        <a:lstStyle/>
        <a:p>
          <a:r>
            <a:rPr lang="zh-CN" altLang="en-US" dirty="0"/>
            <a:t>中间相遇攻击概述</a:t>
          </a:r>
        </a:p>
      </dgm:t>
    </dgm:pt>
    <dgm:pt modelId="{45E8034E-8116-7145-9AAD-F101D397EB81}" type="parTrans" cxnId="{EF913562-9023-E443-9A45-0AF552430D1E}">
      <dgm:prSet/>
      <dgm:spPr/>
      <dgm:t>
        <a:bodyPr/>
        <a:lstStyle/>
        <a:p>
          <a:endParaRPr lang="zh-CN" altLang="en-US"/>
        </a:p>
      </dgm:t>
    </dgm:pt>
    <dgm:pt modelId="{B0FA2388-521F-6340-8DD2-99A5C21F598A}" type="sibTrans" cxnId="{EF913562-9023-E443-9A45-0AF552430D1E}">
      <dgm:prSet/>
      <dgm:spPr/>
      <dgm:t>
        <a:bodyPr/>
        <a:lstStyle/>
        <a:p>
          <a:endParaRPr lang="zh-CN" altLang="en-US"/>
        </a:p>
      </dgm:t>
    </dgm:pt>
    <dgm:pt modelId="{470690C0-5BD1-5B49-8449-BF6D376FA6BB}">
      <dgm:prSet/>
      <dgm:spPr/>
      <dgm:t>
        <a:bodyPr/>
        <a:lstStyle/>
        <a:p>
          <a:r>
            <a:rPr lang="zh-CN" altLang="en-US" dirty="0"/>
            <a:t>差分</a:t>
          </a:r>
          <a:r>
            <a:rPr lang="en-US" altLang="zh-CN" dirty="0"/>
            <a:t>-</a:t>
          </a:r>
          <a:r>
            <a:rPr lang="zh-CN" altLang="en-US" dirty="0"/>
            <a:t>线性分析</a:t>
          </a:r>
        </a:p>
      </dgm:t>
    </dgm:pt>
    <dgm:pt modelId="{20C0C509-1308-7742-832C-3E2239561338}" type="parTrans" cxnId="{E165B19E-2A08-DB43-AD5B-2979591F922C}">
      <dgm:prSet/>
      <dgm:spPr/>
      <dgm:t>
        <a:bodyPr/>
        <a:lstStyle/>
        <a:p>
          <a:endParaRPr lang="zh-CN" altLang="en-US"/>
        </a:p>
      </dgm:t>
    </dgm:pt>
    <dgm:pt modelId="{A99C6CD1-59F8-7E46-8594-88C1E3E1645A}" type="sibTrans" cxnId="{E165B19E-2A08-DB43-AD5B-2979591F922C}">
      <dgm:prSet/>
      <dgm:spPr/>
      <dgm:t>
        <a:bodyPr/>
        <a:lstStyle/>
        <a:p>
          <a:endParaRPr lang="zh-CN" altLang="en-US"/>
        </a:p>
      </dgm:t>
    </dgm:pt>
    <dgm:pt modelId="{29D2CFF0-81B3-1242-8BE2-72EA4E08F064}">
      <dgm:prSet phldrT="[文本]"/>
      <dgm:spPr/>
      <dgm:t>
        <a:bodyPr/>
        <a:lstStyle/>
        <a:p>
          <a:r>
            <a:rPr lang="zh-CN" altLang="en-US" dirty="0"/>
            <a:t>（增强）飞去来器攻击</a:t>
          </a:r>
        </a:p>
      </dgm:t>
    </dgm:pt>
    <dgm:pt modelId="{E988D458-6420-0346-808A-22560E92B82D}" type="parTrans" cxnId="{5D847FF6-0DCA-AB4C-8834-FD2D8E549132}">
      <dgm:prSet/>
      <dgm:spPr/>
    </dgm:pt>
    <dgm:pt modelId="{83559D65-89EC-4C47-A014-75FBFD58A512}" type="sibTrans" cxnId="{5D847FF6-0DCA-AB4C-8834-FD2D8E549132}">
      <dgm:prSet/>
      <dgm:spPr/>
    </dgm:pt>
    <dgm:pt modelId="{F99E99BF-6E88-3D46-9882-7A98438EE621}" type="pres">
      <dgm:prSet presAssocID="{4236004A-8047-4646-986A-4421BC885F56}" presName="diagram" presStyleCnt="0">
        <dgm:presLayoutVars>
          <dgm:chPref val="1"/>
          <dgm:dir/>
          <dgm:animOne val="branch"/>
          <dgm:animLvl val="lvl"/>
          <dgm:resizeHandles/>
        </dgm:presLayoutVars>
      </dgm:prSet>
      <dgm:spPr/>
      <dgm:t>
        <a:bodyPr/>
        <a:lstStyle/>
        <a:p>
          <a:endParaRPr lang="zh-CN" altLang="en-US"/>
        </a:p>
      </dgm:t>
    </dgm:pt>
    <dgm:pt modelId="{59727311-DB88-0C48-A027-D9E539F2E682}" type="pres">
      <dgm:prSet presAssocID="{F056FD2A-597E-3E4F-A100-31FD18FB5285}" presName="root" presStyleCnt="0"/>
      <dgm:spPr/>
    </dgm:pt>
    <dgm:pt modelId="{92B7BDD2-D6F4-B546-8AD6-506F00CC22B4}" type="pres">
      <dgm:prSet presAssocID="{F056FD2A-597E-3E4F-A100-31FD18FB5285}" presName="rootComposite" presStyleCnt="0"/>
      <dgm:spPr/>
    </dgm:pt>
    <dgm:pt modelId="{49AEE171-F74D-2346-9654-58AB53917575}" type="pres">
      <dgm:prSet presAssocID="{F056FD2A-597E-3E4F-A100-31FD18FB5285}" presName="rootText" presStyleLbl="node1" presStyleIdx="0" presStyleCnt="5"/>
      <dgm:spPr/>
      <dgm:t>
        <a:bodyPr/>
        <a:lstStyle/>
        <a:p>
          <a:endParaRPr lang="zh-CN" altLang="en-US"/>
        </a:p>
      </dgm:t>
    </dgm:pt>
    <dgm:pt modelId="{8F20DF70-316D-154C-A85D-BA503FA63F12}" type="pres">
      <dgm:prSet presAssocID="{F056FD2A-597E-3E4F-A100-31FD18FB5285}" presName="rootConnector" presStyleLbl="node1" presStyleIdx="0" presStyleCnt="5"/>
      <dgm:spPr/>
      <dgm:t>
        <a:bodyPr/>
        <a:lstStyle/>
        <a:p>
          <a:endParaRPr lang="zh-CN" altLang="en-US"/>
        </a:p>
      </dgm:t>
    </dgm:pt>
    <dgm:pt modelId="{3A45EE7D-80ED-B84A-8F23-773E3EAF4D93}" type="pres">
      <dgm:prSet presAssocID="{F056FD2A-597E-3E4F-A100-31FD18FB5285}" presName="childShape" presStyleCnt="0"/>
      <dgm:spPr/>
    </dgm:pt>
    <dgm:pt modelId="{FF728C93-DAD9-9B45-B3F8-8854A7D980E0}" type="pres">
      <dgm:prSet presAssocID="{76DD8793-6831-7E47-9377-67E1767AA68E}" presName="Name13" presStyleLbl="parChTrans1D2" presStyleIdx="0" presStyleCnt="10"/>
      <dgm:spPr/>
      <dgm:t>
        <a:bodyPr/>
        <a:lstStyle/>
        <a:p>
          <a:endParaRPr lang="zh-CN" altLang="en-US"/>
        </a:p>
      </dgm:t>
    </dgm:pt>
    <dgm:pt modelId="{D97AC8FA-FE1E-F94A-8951-D8C9451FCB56}" type="pres">
      <dgm:prSet presAssocID="{CD1DBAD5-AEC3-004C-9139-F2A1CF7E3C5E}" presName="childText" presStyleLbl="bgAcc1" presStyleIdx="0" presStyleCnt="10">
        <dgm:presLayoutVars>
          <dgm:bulletEnabled val="1"/>
        </dgm:presLayoutVars>
      </dgm:prSet>
      <dgm:spPr/>
      <dgm:t>
        <a:bodyPr/>
        <a:lstStyle/>
        <a:p>
          <a:endParaRPr lang="zh-CN" altLang="en-US"/>
        </a:p>
      </dgm:t>
    </dgm:pt>
    <dgm:pt modelId="{8FF4E92A-35BF-0748-9CA3-1F86830A9B7A}" type="pres">
      <dgm:prSet presAssocID="{BA974A04-8347-4549-8E7B-19D02E450FCC}" presName="root" presStyleCnt="0"/>
      <dgm:spPr/>
    </dgm:pt>
    <dgm:pt modelId="{E0750BE8-26C5-D346-A0C9-C988489C637F}" type="pres">
      <dgm:prSet presAssocID="{BA974A04-8347-4549-8E7B-19D02E450FCC}" presName="rootComposite" presStyleCnt="0"/>
      <dgm:spPr/>
    </dgm:pt>
    <dgm:pt modelId="{0D7BE8E5-1A17-D341-AD32-B859ADC3E12C}" type="pres">
      <dgm:prSet presAssocID="{BA974A04-8347-4549-8E7B-19D02E450FCC}" presName="rootText" presStyleLbl="node1" presStyleIdx="1" presStyleCnt="5"/>
      <dgm:spPr/>
      <dgm:t>
        <a:bodyPr/>
        <a:lstStyle/>
        <a:p>
          <a:endParaRPr lang="zh-CN" altLang="en-US"/>
        </a:p>
      </dgm:t>
    </dgm:pt>
    <dgm:pt modelId="{BE3E4E67-59D9-9247-8CB4-3A2D8473F1F2}" type="pres">
      <dgm:prSet presAssocID="{BA974A04-8347-4549-8E7B-19D02E450FCC}" presName="rootConnector" presStyleLbl="node1" presStyleIdx="1" presStyleCnt="5"/>
      <dgm:spPr/>
      <dgm:t>
        <a:bodyPr/>
        <a:lstStyle/>
        <a:p>
          <a:endParaRPr lang="zh-CN" altLang="en-US"/>
        </a:p>
      </dgm:t>
    </dgm:pt>
    <dgm:pt modelId="{82715E1C-A610-9541-AFF8-ADE0DC2F50D2}" type="pres">
      <dgm:prSet presAssocID="{BA974A04-8347-4549-8E7B-19D02E450FCC}" presName="childShape" presStyleCnt="0"/>
      <dgm:spPr/>
    </dgm:pt>
    <dgm:pt modelId="{9E216225-7D19-FC43-B5E5-4F5AF80F5DB5}" type="pres">
      <dgm:prSet presAssocID="{7B255694-2D9B-F449-AC50-AF35F575D9F1}" presName="Name13" presStyleLbl="parChTrans1D2" presStyleIdx="1" presStyleCnt="10"/>
      <dgm:spPr/>
      <dgm:t>
        <a:bodyPr/>
        <a:lstStyle/>
        <a:p>
          <a:endParaRPr lang="zh-CN" altLang="en-US"/>
        </a:p>
      </dgm:t>
    </dgm:pt>
    <dgm:pt modelId="{E191250C-4321-3E40-9D40-1C4454CF58A9}" type="pres">
      <dgm:prSet presAssocID="{DFADFE08-D234-9F47-AFA1-FE7FA19DDF5A}" presName="childText" presStyleLbl="bgAcc1" presStyleIdx="1" presStyleCnt="10">
        <dgm:presLayoutVars>
          <dgm:bulletEnabled val="1"/>
        </dgm:presLayoutVars>
      </dgm:prSet>
      <dgm:spPr/>
      <dgm:t>
        <a:bodyPr/>
        <a:lstStyle/>
        <a:p>
          <a:endParaRPr lang="zh-CN" altLang="en-US"/>
        </a:p>
      </dgm:t>
    </dgm:pt>
    <dgm:pt modelId="{91A5EF2A-2D0D-E24D-8871-F68A3690BBF3}" type="pres">
      <dgm:prSet presAssocID="{DC9854CD-5094-864F-B336-F6CA374A3B42}" presName="Name13" presStyleLbl="parChTrans1D2" presStyleIdx="2" presStyleCnt="10"/>
      <dgm:spPr/>
      <dgm:t>
        <a:bodyPr/>
        <a:lstStyle/>
        <a:p>
          <a:endParaRPr lang="zh-CN" altLang="en-US"/>
        </a:p>
      </dgm:t>
    </dgm:pt>
    <dgm:pt modelId="{CB4446D2-CBD8-734C-852D-D51B554A7EA7}" type="pres">
      <dgm:prSet presAssocID="{66A88A40-13D7-F34F-9277-F67D462FEBF4}" presName="childText" presStyleLbl="bgAcc1" presStyleIdx="2" presStyleCnt="10">
        <dgm:presLayoutVars>
          <dgm:bulletEnabled val="1"/>
        </dgm:presLayoutVars>
      </dgm:prSet>
      <dgm:spPr/>
      <dgm:t>
        <a:bodyPr/>
        <a:lstStyle/>
        <a:p>
          <a:endParaRPr lang="zh-CN" altLang="en-US"/>
        </a:p>
      </dgm:t>
    </dgm:pt>
    <dgm:pt modelId="{36CFA452-1971-754A-B695-6A40365A463D}" type="pres">
      <dgm:prSet presAssocID="{43C25176-AC54-6041-BC28-406DE857FA78}" presName="Name13" presStyleLbl="parChTrans1D2" presStyleIdx="3" presStyleCnt="10"/>
      <dgm:spPr/>
      <dgm:t>
        <a:bodyPr/>
        <a:lstStyle/>
        <a:p>
          <a:endParaRPr lang="zh-CN" altLang="en-US"/>
        </a:p>
      </dgm:t>
    </dgm:pt>
    <dgm:pt modelId="{4B76222C-96B7-E142-B20D-B96B22569DCD}" type="pres">
      <dgm:prSet presAssocID="{991DF8B4-5F63-034E-BBA6-1D39C5535A9E}" presName="childText" presStyleLbl="bgAcc1" presStyleIdx="3" presStyleCnt="10">
        <dgm:presLayoutVars>
          <dgm:bulletEnabled val="1"/>
        </dgm:presLayoutVars>
      </dgm:prSet>
      <dgm:spPr/>
      <dgm:t>
        <a:bodyPr/>
        <a:lstStyle/>
        <a:p>
          <a:endParaRPr lang="zh-CN" altLang="en-US"/>
        </a:p>
      </dgm:t>
    </dgm:pt>
    <dgm:pt modelId="{E032F907-605B-B146-9400-FF1A9A18C021}" type="pres">
      <dgm:prSet presAssocID="{E988D458-6420-0346-808A-22560E92B82D}" presName="Name13" presStyleLbl="parChTrans1D2" presStyleIdx="4" presStyleCnt="10"/>
      <dgm:spPr/>
    </dgm:pt>
    <dgm:pt modelId="{05354D1A-F4A6-A74E-B9D1-74296743C95A}" type="pres">
      <dgm:prSet presAssocID="{29D2CFF0-81B3-1242-8BE2-72EA4E08F064}" presName="childText" presStyleLbl="bgAcc1" presStyleIdx="4" presStyleCnt="10">
        <dgm:presLayoutVars>
          <dgm:bulletEnabled val="1"/>
        </dgm:presLayoutVars>
      </dgm:prSet>
      <dgm:spPr/>
      <dgm:t>
        <a:bodyPr/>
        <a:lstStyle/>
        <a:p>
          <a:endParaRPr lang="zh-CN" altLang="en-US"/>
        </a:p>
      </dgm:t>
    </dgm:pt>
    <dgm:pt modelId="{57C4920C-EEE0-6946-BEAF-E64D1739DCFF}" type="pres">
      <dgm:prSet presAssocID="{7BBB126D-C91E-F24C-B8DE-5818C50FB847}" presName="Name13" presStyleLbl="parChTrans1D2" presStyleIdx="5" presStyleCnt="10"/>
      <dgm:spPr/>
      <dgm:t>
        <a:bodyPr/>
        <a:lstStyle/>
        <a:p>
          <a:endParaRPr lang="zh-CN" altLang="en-US"/>
        </a:p>
      </dgm:t>
    </dgm:pt>
    <dgm:pt modelId="{95267768-5853-BC4D-A27D-FF9B01E2F8DC}" type="pres">
      <dgm:prSet presAssocID="{5B5B662D-26B5-784F-B6BE-A7CF925F881D}" presName="childText" presStyleLbl="bgAcc1" presStyleIdx="5" presStyleCnt="10">
        <dgm:presLayoutVars>
          <dgm:bulletEnabled val="1"/>
        </dgm:presLayoutVars>
      </dgm:prSet>
      <dgm:spPr/>
      <dgm:t>
        <a:bodyPr/>
        <a:lstStyle/>
        <a:p>
          <a:endParaRPr lang="zh-CN" altLang="en-US"/>
        </a:p>
      </dgm:t>
    </dgm:pt>
    <dgm:pt modelId="{7A98D484-2C90-5441-A0A8-2D599C794C48}" type="pres">
      <dgm:prSet presAssocID="{D1DE30A1-EC57-D244-8D77-39CD6D6121ED}" presName="root" presStyleCnt="0"/>
      <dgm:spPr/>
    </dgm:pt>
    <dgm:pt modelId="{2D19A78C-393A-3648-9BAA-5242F576578C}" type="pres">
      <dgm:prSet presAssocID="{D1DE30A1-EC57-D244-8D77-39CD6D6121ED}" presName="rootComposite" presStyleCnt="0"/>
      <dgm:spPr/>
    </dgm:pt>
    <dgm:pt modelId="{476EC9EE-28B1-1A4F-979E-83793ED32989}" type="pres">
      <dgm:prSet presAssocID="{D1DE30A1-EC57-D244-8D77-39CD6D6121ED}" presName="rootText" presStyleLbl="node1" presStyleIdx="2" presStyleCnt="5"/>
      <dgm:spPr/>
      <dgm:t>
        <a:bodyPr/>
        <a:lstStyle/>
        <a:p>
          <a:endParaRPr lang="zh-CN" altLang="en-US"/>
        </a:p>
      </dgm:t>
    </dgm:pt>
    <dgm:pt modelId="{57A51834-F466-AE43-9740-C0146BC45F85}" type="pres">
      <dgm:prSet presAssocID="{D1DE30A1-EC57-D244-8D77-39CD6D6121ED}" presName="rootConnector" presStyleLbl="node1" presStyleIdx="2" presStyleCnt="5"/>
      <dgm:spPr/>
      <dgm:t>
        <a:bodyPr/>
        <a:lstStyle/>
        <a:p>
          <a:endParaRPr lang="zh-CN" altLang="en-US"/>
        </a:p>
      </dgm:t>
    </dgm:pt>
    <dgm:pt modelId="{FB1F6A5D-9191-1041-8DB7-9E62CE525D11}" type="pres">
      <dgm:prSet presAssocID="{D1DE30A1-EC57-D244-8D77-39CD6D6121ED}" presName="childShape" presStyleCnt="0"/>
      <dgm:spPr/>
    </dgm:pt>
    <dgm:pt modelId="{9A22F72A-26C1-9E46-BC08-D1FD54B879B5}" type="pres">
      <dgm:prSet presAssocID="{F50471AD-2161-6647-80F7-4D2D3A5DC671}" presName="Name13" presStyleLbl="parChTrans1D2" presStyleIdx="6" presStyleCnt="10"/>
      <dgm:spPr/>
      <dgm:t>
        <a:bodyPr/>
        <a:lstStyle/>
        <a:p>
          <a:endParaRPr lang="zh-CN" altLang="en-US"/>
        </a:p>
      </dgm:t>
    </dgm:pt>
    <dgm:pt modelId="{DECB9FB6-A3C6-494C-A885-55720949CF38}" type="pres">
      <dgm:prSet presAssocID="{68A1022F-9175-1149-AA32-7E495AEC0873}" presName="childText" presStyleLbl="bgAcc1" presStyleIdx="6" presStyleCnt="10">
        <dgm:presLayoutVars>
          <dgm:bulletEnabled val="1"/>
        </dgm:presLayoutVars>
      </dgm:prSet>
      <dgm:spPr/>
      <dgm:t>
        <a:bodyPr/>
        <a:lstStyle/>
        <a:p>
          <a:endParaRPr lang="zh-CN" altLang="en-US"/>
        </a:p>
      </dgm:t>
    </dgm:pt>
    <dgm:pt modelId="{C1AF134C-D852-8A42-B771-6EFFBBEE8309}" type="pres">
      <dgm:prSet presAssocID="{18ED77C3-28F4-E748-855C-5A833B90891C}" presName="Name13" presStyleLbl="parChTrans1D2" presStyleIdx="7" presStyleCnt="10"/>
      <dgm:spPr/>
      <dgm:t>
        <a:bodyPr/>
        <a:lstStyle/>
        <a:p>
          <a:endParaRPr lang="zh-CN" altLang="en-US"/>
        </a:p>
      </dgm:t>
    </dgm:pt>
    <dgm:pt modelId="{FC92A8E7-3F82-0E45-9910-C48E2524A2C1}" type="pres">
      <dgm:prSet presAssocID="{423E0B05-31D9-AA45-82BD-971D2F364241}" presName="childText" presStyleLbl="bgAcc1" presStyleIdx="7" presStyleCnt="10">
        <dgm:presLayoutVars>
          <dgm:bulletEnabled val="1"/>
        </dgm:presLayoutVars>
      </dgm:prSet>
      <dgm:spPr/>
      <dgm:t>
        <a:bodyPr/>
        <a:lstStyle/>
        <a:p>
          <a:endParaRPr lang="zh-CN" altLang="en-US"/>
        </a:p>
      </dgm:t>
    </dgm:pt>
    <dgm:pt modelId="{EADA3BE0-E5D8-2544-89F5-B6FD54B5CE90}" type="pres">
      <dgm:prSet presAssocID="{20C0C509-1308-7742-832C-3E2239561338}" presName="Name13" presStyleLbl="parChTrans1D2" presStyleIdx="8" presStyleCnt="10"/>
      <dgm:spPr/>
      <dgm:t>
        <a:bodyPr/>
        <a:lstStyle/>
        <a:p>
          <a:endParaRPr lang="zh-CN" altLang="en-US"/>
        </a:p>
      </dgm:t>
    </dgm:pt>
    <dgm:pt modelId="{54653301-6F82-E34F-93C3-C9D18103E6E4}" type="pres">
      <dgm:prSet presAssocID="{470690C0-5BD1-5B49-8449-BF6D376FA6BB}" presName="childText" presStyleLbl="bgAcc1" presStyleIdx="8" presStyleCnt="10">
        <dgm:presLayoutVars>
          <dgm:bulletEnabled val="1"/>
        </dgm:presLayoutVars>
      </dgm:prSet>
      <dgm:spPr/>
      <dgm:t>
        <a:bodyPr/>
        <a:lstStyle/>
        <a:p>
          <a:endParaRPr lang="zh-CN" altLang="en-US"/>
        </a:p>
      </dgm:t>
    </dgm:pt>
    <dgm:pt modelId="{7A625C13-EA2B-C744-9E61-847BE943FEAF}" type="pres">
      <dgm:prSet presAssocID="{5F616C06-72BC-2E43-927D-51319B01D47C}" presName="root" presStyleCnt="0"/>
      <dgm:spPr/>
    </dgm:pt>
    <dgm:pt modelId="{8FA3537B-30B8-5149-B8A7-E788D59811C2}" type="pres">
      <dgm:prSet presAssocID="{5F616C06-72BC-2E43-927D-51319B01D47C}" presName="rootComposite" presStyleCnt="0"/>
      <dgm:spPr/>
    </dgm:pt>
    <dgm:pt modelId="{D0C1D0C9-873A-B74A-B3FE-8F825F528CC0}" type="pres">
      <dgm:prSet presAssocID="{5F616C06-72BC-2E43-927D-51319B01D47C}" presName="rootText" presStyleLbl="node1" presStyleIdx="3" presStyleCnt="5"/>
      <dgm:spPr/>
      <dgm:t>
        <a:bodyPr/>
        <a:lstStyle/>
        <a:p>
          <a:endParaRPr lang="zh-CN" altLang="en-US"/>
        </a:p>
      </dgm:t>
    </dgm:pt>
    <dgm:pt modelId="{82CF6816-61A2-7E43-B978-3E9FCD9924A5}" type="pres">
      <dgm:prSet presAssocID="{5F616C06-72BC-2E43-927D-51319B01D47C}" presName="rootConnector" presStyleLbl="node1" presStyleIdx="3" presStyleCnt="5"/>
      <dgm:spPr/>
      <dgm:t>
        <a:bodyPr/>
        <a:lstStyle/>
        <a:p>
          <a:endParaRPr lang="zh-CN" altLang="en-US"/>
        </a:p>
      </dgm:t>
    </dgm:pt>
    <dgm:pt modelId="{5DC8608A-4A07-9442-91BB-44793B86C95A}" type="pres">
      <dgm:prSet presAssocID="{5F616C06-72BC-2E43-927D-51319B01D47C}" presName="childShape" presStyleCnt="0"/>
      <dgm:spPr/>
    </dgm:pt>
    <dgm:pt modelId="{C8E514BC-ADB0-CD4A-917B-F7356D211A19}" type="pres">
      <dgm:prSet presAssocID="{0B8DFDE7-05F4-1948-9886-975003BC45CA}" presName="Name13" presStyleLbl="parChTrans1D2" presStyleIdx="9" presStyleCnt="10"/>
      <dgm:spPr/>
      <dgm:t>
        <a:bodyPr/>
        <a:lstStyle/>
        <a:p>
          <a:endParaRPr lang="zh-CN" altLang="en-US"/>
        </a:p>
      </dgm:t>
    </dgm:pt>
    <dgm:pt modelId="{3AD14C48-7418-4644-AE96-CE335EF2DC7B}" type="pres">
      <dgm:prSet presAssocID="{B080E8AA-1F89-0040-A7E5-C84E7DAAA3F6}" presName="childText" presStyleLbl="bgAcc1" presStyleIdx="9" presStyleCnt="10">
        <dgm:presLayoutVars>
          <dgm:bulletEnabled val="1"/>
        </dgm:presLayoutVars>
      </dgm:prSet>
      <dgm:spPr/>
      <dgm:t>
        <a:bodyPr/>
        <a:lstStyle/>
        <a:p>
          <a:endParaRPr lang="zh-CN" altLang="en-US"/>
        </a:p>
      </dgm:t>
    </dgm:pt>
    <dgm:pt modelId="{E5BD441D-0A5D-FB43-A69D-C0C2E8CE83DE}" type="pres">
      <dgm:prSet presAssocID="{BC229B38-D5FE-AC46-82C4-4B86ACB189C3}" presName="root" presStyleCnt="0"/>
      <dgm:spPr/>
    </dgm:pt>
    <dgm:pt modelId="{A2C1D95A-77FD-0F48-9ADF-3FAD547EA64A}" type="pres">
      <dgm:prSet presAssocID="{BC229B38-D5FE-AC46-82C4-4B86ACB189C3}" presName="rootComposite" presStyleCnt="0"/>
      <dgm:spPr/>
    </dgm:pt>
    <dgm:pt modelId="{EBCFBCAA-4901-D94F-9AC9-7CE4FAF28508}" type="pres">
      <dgm:prSet presAssocID="{BC229B38-D5FE-AC46-82C4-4B86ACB189C3}" presName="rootText" presStyleLbl="node1" presStyleIdx="4" presStyleCnt="5" custScaleX="130012"/>
      <dgm:spPr/>
      <dgm:t>
        <a:bodyPr/>
        <a:lstStyle/>
        <a:p>
          <a:endParaRPr lang="zh-CN" altLang="en-US"/>
        </a:p>
      </dgm:t>
    </dgm:pt>
    <dgm:pt modelId="{924D39DA-439D-3042-B7CE-1696C5DCF162}" type="pres">
      <dgm:prSet presAssocID="{BC229B38-D5FE-AC46-82C4-4B86ACB189C3}" presName="rootConnector" presStyleLbl="node1" presStyleIdx="4" presStyleCnt="5"/>
      <dgm:spPr/>
      <dgm:t>
        <a:bodyPr/>
        <a:lstStyle/>
        <a:p>
          <a:endParaRPr lang="zh-CN" altLang="en-US"/>
        </a:p>
      </dgm:t>
    </dgm:pt>
    <dgm:pt modelId="{0C169880-5E9C-A745-9955-BB488A4EE90A}" type="pres">
      <dgm:prSet presAssocID="{BC229B38-D5FE-AC46-82C4-4B86ACB189C3}" presName="childShape" presStyleCnt="0"/>
      <dgm:spPr/>
    </dgm:pt>
  </dgm:ptLst>
  <dgm:cxnLst>
    <dgm:cxn modelId="{48379E47-B4AA-424B-BA2E-9AD4E183F508}" type="presOf" srcId="{CD1DBAD5-AEC3-004C-9139-F2A1CF7E3C5E}" destId="{D97AC8FA-FE1E-F94A-8951-D8C9451FCB56}" srcOrd="0" destOrd="0" presId="urn:microsoft.com/office/officeart/2005/8/layout/hierarchy3"/>
    <dgm:cxn modelId="{B2A2170D-DD40-164B-A498-CDAFDEF96783}" type="presOf" srcId="{470690C0-5BD1-5B49-8449-BF6D376FA6BB}" destId="{54653301-6F82-E34F-93C3-C9D18103E6E4}" srcOrd="0" destOrd="0" presId="urn:microsoft.com/office/officeart/2005/8/layout/hierarchy3"/>
    <dgm:cxn modelId="{6E3183AE-458F-2C41-8384-CFE1661F6F74}" type="presOf" srcId="{7B255694-2D9B-F449-AC50-AF35F575D9F1}" destId="{9E216225-7D19-FC43-B5E5-4F5AF80F5DB5}" srcOrd="0" destOrd="0" presId="urn:microsoft.com/office/officeart/2005/8/layout/hierarchy3"/>
    <dgm:cxn modelId="{B2BE7EE1-8155-5448-9DDD-14072700A694}" type="presOf" srcId="{BA974A04-8347-4549-8E7B-19D02E450FCC}" destId="{0D7BE8E5-1A17-D341-AD32-B859ADC3E12C}" srcOrd="0" destOrd="0" presId="urn:microsoft.com/office/officeart/2005/8/layout/hierarchy3"/>
    <dgm:cxn modelId="{D3FC42D6-9D1E-A647-B7ED-D2DB90E2F908}" type="presOf" srcId="{F50471AD-2161-6647-80F7-4D2D3A5DC671}" destId="{9A22F72A-26C1-9E46-BC08-D1FD54B879B5}" srcOrd="0" destOrd="0" presId="urn:microsoft.com/office/officeart/2005/8/layout/hierarchy3"/>
    <dgm:cxn modelId="{DA85FFBF-EBFE-DF48-AAAA-B76208D7FCF5}" type="presOf" srcId="{F056FD2A-597E-3E4F-A100-31FD18FB5285}" destId="{8F20DF70-316D-154C-A85D-BA503FA63F12}" srcOrd="1" destOrd="0" presId="urn:microsoft.com/office/officeart/2005/8/layout/hierarchy3"/>
    <dgm:cxn modelId="{0ADB391C-0D6F-524C-86DD-C68277B914C0}" srcId="{BA974A04-8347-4549-8E7B-19D02E450FCC}" destId="{5B5B662D-26B5-784F-B6BE-A7CF925F881D}" srcOrd="4" destOrd="0" parTransId="{7BBB126D-C91E-F24C-B8DE-5818C50FB847}" sibTransId="{461206F2-23E5-7849-BA17-7C3D21100D81}"/>
    <dgm:cxn modelId="{E0177F78-D6FE-5F40-AC54-392AB3A43050}" type="presOf" srcId="{E988D458-6420-0346-808A-22560E92B82D}" destId="{E032F907-605B-B146-9400-FF1A9A18C021}" srcOrd="0" destOrd="0" presId="urn:microsoft.com/office/officeart/2005/8/layout/hierarchy3"/>
    <dgm:cxn modelId="{0806AEBC-06E0-0141-BB88-F970CE2FB9FA}" type="presOf" srcId="{DFADFE08-D234-9F47-AFA1-FE7FA19DDF5A}" destId="{E191250C-4321-3E40-9D40-1C4454CF58A9}" srcOrd="0" destOrd="0" presId="urn:microsoft.com/office/officeart/2005/8/layout/hierarchy3"/>
    <dgm:cxn modelId="{E265C3B8-6DD7-034E-90B0-A810619C1ABB}" srcId="{BA974A04-8347-4549-8E7B-19D02E450FCC}" destId="{991DF8B4-5F63-034E-BBA6-1D39C5535A9E}" srcOrd="2" destOrd="0" parTransId="{43C25176-AC54-6041-BC28-406DE857FA78}" sibTransId="{04CC05D4-23AC-AE40-A8F2-DE076CEFD9AE}"/>
    <dgm:cxn modelId="{1B6DFFE4-A5D4-0C49-8884-F309795360DF}" type="presOf" srcId="{0B8DFDE7-05F4-1948-9886-975003BC45CA}" destId="{C8E514BC-ADB0-CD4A-917B-F7356D211A19}" srcOrd="0" destOrd="0" presId="urn:microsoft.com/office/officeart/2005/8/layout/hierarchy3"/>
    <dgm:cxn modelId="{3CF8CAC2-D802-C74F-BC2A-BA41B0024AC3}" type="presOf" srcId="{5F616C06-72BC-2E43-927D-51319B01D47C}" destId="{D0C1D0C9-873A-B74A-B3FE-8F825F528CC0}" srcOrd="0" destOrd="0" presId="urn:microsoft.com/office/officeart/2005/8/layout/hierarchy3"/>
    <dgm:cxn modelId="{AB806F82-D755-634B-9C52-3A10BECC0EB3}" srcId="{4236004A-8047-4646-986A-4421BC885F56}" destId="{BA974A04-8347-4549-8E7B-19D02E450FCC}" srcOrd="1" destOrd="0" parTransId="{CFBC28AC-F5E4-8846-98B4-859A50728733}" sibTransId="{C2805187-C4B2-B840-9B2B-1BCD1AEB72DA}"/>
    <dgm:cxn modelId="{A17B49B5-A9EA-BC44-BD99-9D672D727CD7}" type="presOf" srcId="{43C25176-AC54-6041-BC28-406DE857FA78}" destId="{36CFA452-1971-754A-B695-6A40365A463D}" srcOrd="0" destOrd="0" presId="urn:microsoft.com/office/officeart/2005/8/layout/hierarchy3"/>
    <dgm:cxn modelId="{079C2DD4-77EC-9B46-A17E-559A3EE5C134}" type="presOf" srcId="{F056FD2A-597E-3E4F-A100-31FD18FB5285}" destId="{49AEE171-F74D-2346-9654-58AB53917575}" srcOrd="0" destOrd="0" presId="urn:microsoft.com/office/officeart/2005/8/layout/hierarchy3"/>
    <dgm:cxn modelId="{7D6894F7-7AB8-4343-AD13-3B6AD15E27EE}" type="presOf" srcId="{D1DE30A1-EC57-D244-8D77-39CD6D6121ED}" destId="{57A51834-F466-AE43-9740-C0146BC45F85}" srcOrd="1" destOrd="0" presId="urn:microsoft.com/office/officeart/2005/8/layout/hierarchy3"/>
    <dgm:cxn modelId="{7A217157-EA9F-FE4A-93FD-7DCD113E9379}" type="presOf" srcId="{B080E8AA-1F89-0040-A7E5-C84E7DAAA3F6}" destId="{3AD14C48-7418-4644-AE96-CE335EF2DC7B}" srcOrd="0" destOrd="0" presId="urn:microsoft.com/office/officeart/2005/8/layout/hierarchy3"/>
    <dgm:cxn modelId="{B3B3DB59-BFF3-6042-B0D4-438C44FABEB8}" srcId="{5F616C06-72BC-2E43-927D-51319B01D47C}" destId="{B080E8AA-1F89-0040-A7E5-C84E7DAAA3F6}" srcOrd="0" destOrd="0" parTransId="{0B8DFDE7-05F4-1948-9886-975003BC45CA}" sibTransId="{0C3647D8-E31D-6B4E-8FC4-E293D02264EE}"/>
    <dgm:cxn modelId="{FDDF5408-A1F9-5D45-975B-91455B262C98}" type="presOf" srcId="{D1DE30A1-EC57-D244-8D77-39CD6D6121ED}" destId="{476EC9EE-28B1-1A4F-979E-83793ED32989}" srcOrd="0" destOrd="0" presId="urn:microsoft.com/office/officeart/2005/8/layout/hierarchy3"/>
    <dgm:cxn modelId="{EF913562-9023-E443-9A45-0AF552430D1E}" srcId="{4236004A-8047-4646-986A-4421BC885F56}" destId="{BC229B38-D5FE-AC46-82C4-4B86ACB189C3}" srcOrd="4" destOrd="0" parTransId="{45E8034E-8116-7145-9AAD-F101D397EB81}" sibTransId="{B0FA2388-521F-6340-8DD2-99A5C21F598A}"/>
    <dgm:cxn modelId="{DF7468AC-7ED4-0F4A-834B-082584C4E4A3}" type="presOf" srcId="{20C0C509-1308-7742-832C-3E2239561338}" destId="{EADA3BE0-E5D8-2544-89F5-B6FD54B5CE90}" srcOrd="0" destOrd="0" presId="urn:microsoft.com/office/officeart/2005/8/layout/hierarchy3"/>
    <dgm:cxn modelId="{8DD10DC7-0BB6-474D-8339-E43F02F36ADF}" srcId="{BA974A04-8347-4549-8E7B-19D02E450FCC}" destId="{66A88A40-13D7-F34F-9277-F67D462FEBF4}" srcOrd="1" destOrd="0" parTransId="{DC9854CD-5094-864F-B336-F6CA374A3B42}" sibTransId="{9998ECB0-981C-C946-95EE-94BE31EBE291}"/>
    <dgm:cxn modelId="{7760A150-581A-B64E-9ACE-2BCBC2342FD3}" type="presOf" srcId="{BC229B38-D5FE-AC46-82C4-4B86ACB189C3}" destId="{924D39DA-439D-3042-B7CE-1696C5DCF162}" srcOrd="1" destOrd="0" presId="urn:microsoft.com/office/officeart/2005/8/layout/hierarchy3"/>
    <dgm:cxn modelId="{7DA96EC4-A16F-1948-9C9E-15F0E44DB16A}" type="presOf" srcId="{76DD8793-6831-7E47-9377-67E1767AA68E}" destId="{FF728C93-DAD9-9B45-B3F8-8854A7D980E0}" srcOrd="0" destOrd="0" presId="urn:microsoft.com/office/officeart/2005/8/layout/hierarchy3"/>
    <dgm:cxn modelId="{5D847FF6-0DCA-AB4C-8834-FD2D8E549132}" srcId="{BA974A04-8347-4549-8E7B-19D02E450FCC}" destId="{29D2CFF0-81B3-1242-8BE2-72EA4E08F064}" srcOrd="3" destOrd="0" parTransId="{E988D458-6420-0346-808A-22560E92B82D}" sibTransId="{83559D65-89EC-4C47-A014-75FBFD58A512}"/>
    <dgm:cxn modelId="{BB508CC2-2688-4F4D-A04E-A63E8692B5C5}" type="presOf" srcId="{BC229B38-D5FE-AC46-82C4-4B86ACB189C3}" destId="{EBCFBCAA-4901-D94F-9AC9-7CE4FAF28508}" srcOrd="0" destOrd="0" presId="urn:microsoft.com/office/officeart/2005/8/layout/hierarchy3"/>
    <dgm:cxn modelId="{D3FB552F-07F2-A44A-985B-A63457F45E28}" type="presOf" srcId="{5B5B662D-26B5-784F-B6BE-A7CF925F881D}" destId="{95267768-5853-BC4D-A27D-FF9B01E2F8DC}" srcOrd="0" destOrd="0" presId="urn:microsoft.com/office/officeart/2005/8/layout/hierarchy3"/>
    <dgm:cxn modelId="{E165B19E-2A08-DB43-AD5B-2979591F922C}" srcId="{D1DE30A1-EC57-D244-8D77-39CD6D6121ED}" destId="{470690C0-5BD1-5B49-8449-BF6D376FA6BB}" srcOrd="2" destOrd="0" parTransId="{20C0C509-1308-7742-832C-3E2239561338}" sibTransId="{A99C6CD1-59F8-7E46-8594-88C1E3E1645A}"/>
    <dgm:cxn modelId="{7774094F-26F4-6A48-A3A2-A7ADBDF9A32E}" type="presOf" srcId="{4236004A-8047-4646-986A-4421BC885F56}" destId="{F99E99BF-6E88-3D46-9882-7A98438EE621}" srcOrd="0" destOrd="0" presId="urn:microsoft.com/office/officeart/2005/8/layout/hierarchy3"/>
    <dgm:cxn modelId="{9143B022-4497-0741-A726-8BA481468895}" srcId="{4236004A-8047-4646-986A-4421BC885F56}" destId="{D1DE30A1-EC57-D244-8D77-39CD6D6121ED}" srcOrd="2" destOrd="0" parTransId="{40303234-76B3-404F-91EA-BCBF9C139A41}" sibTransId="{82CD8F28-3467-B541-9B88-597E9D11CD26}"/>
    <dgm:cxn modelId="{911B019B-B025-E44B-823B-51C52DC13756}" srcId="{BA974A04-8347-4549-8E7B-19D02E450FCC}" destId="{DFADFE08-D234-9F47-AFA1-FE7FA19DDF5A}" srcOrd="0" destOrd="0" parTransId="{7B255694-2D9B-F449-AC50-AF35F575D9F1}" sibTransId="{EA45A8A4-54CB-A049-BB33-8992DB4DB8FE}"/>
    <dgm:cxn modelId="{8E720C75-ECF4-4E4B-8B6B-642DF143B971}" type="presOf" srcId="{66A88A40-13D7-F34F-9277-F67D462FEBF4}" destId="{CB4446D2-CBD8-734C-852D-D51B554A7EA7}" srcOrd="0" destOrd="0" presId="urn:microsoft.com/office/officeart/2005/8/layout/hierarchy3"/>
    <dgm:cxn modelId="{DCEBCAB2-EB1D-8D4D-875C-7A3768C91434}" srcId="{4236004A-8047-4646-986A-4421BC885F56}" destId="{F056FD2A-597E-3E4F-A100-31FD18FB5285}" srcOrd="0" destOrd="0" parTransId="{092358C3-D0CD-4C4F-93A3-C1FA0C6E53EF}" sibTransId="{9017D890-46DF-C946-83FE-D6D038CFCCA6}"/>
    <dgm:cxn modelId="{C0F91886-A4F2-6344-8986-9587B582DF72}" type="presOf" srcId="{68A1022F-9175-1149-AA32-7E495AEC0873}" destId="{DECB9FB6-A3C6-494C-A885-55720949CF38}" srcOrd="0" destOrd="0" presId="urn:microsoft.com/office/officeart/2005/8/layout/hierarchy3"/>
    <dgm:cxn modelId="{722C702D-0612-9648-BE4B-0172C7469320}" type="presOf" srcId="{7BBB126D-C91E-F24C-B8DE-5818C50FB847}" destId="{57C4920C-EEE0-6946-BEAF-E64D1739DCFF}" srcOrd="0" destOrd="0" presId="urn:microsoft.com/office/officeart/2005/8/layout/hierarchy3"/>
    <dgm:cxn modelId="{8464F119-2550-7746-AD58-419A0AA2FEAB}" srcId="{4236004A-8047-4646-986A-4421BC885F56}" destId="{5F616C06-72BC-2E43-927D-51319B01D47C}" srcOrd="3" destOrd="0" parTransId="{9C8F962D-EC21-3446-99D0-2B98536F52F7}" sibTransId="{0CF764D8-2997-8847-9D44-91ABD228CF1E}"/>
    <dgm:cxn modelId="{BE8BBE9C-AE9C-814F-9953-BD5E6BF95034}" srcId="{D1DE30A1-EC57-D244-8D77-39CD6D6121ED}" destId="{68A1022F-9175-1149-AA32-7E495AEC0873}" srcOrd="0" destOrd="0" parTransId="{F50471AD-2161-6647-80F7-4D2D3A5DC671}" sibTransId="{D4E2CABA-8154-694F-A107-D4482B889FDB}"/>
    <dgm:cxn modelId="{3F439846-7CEA-7F42-8BA6-B0A7A2C504F4}" type="presOf" srcId="{29D2CFF0-81B3-1242-8BE2-72EA4E08F064}" destId="{05354D1A-F4A6-A74E-B9D1-74296743C95A}" srcOrd="0" destOrd="0" presId="urn:microsoft.com/office/officeart/2005/8/layout/hierarchy3"/>
    <dgm:cxn modelId="{28A6D21F-03B1-6141-BCB5-1DE91869D76E}" type="presOf" srcId="{18ED77C3-28F4-E748-855C-5A833B90891C}" destId="{C1AF134C-D852-8A42-B771-6EFFBBEE8309}" srcOrd="0" destOrd="0" presId="urn:microsoft.com/office/officeart/2005/8/layout/hierarchy3"/>
    <dgm:cxn modelId="{B1F47FB4-39A6-B44B-94E9-4DD196197A70}" srcId="{F056FD2A-597E-3E4F-A100-31FD18FB5285}" destId="{CD1DBAD5-AEC3-004C-9139-F2A1CF7E3C5E}" srcOrd="0" destOrd="0" parTransId="{76DD8793-6831-7E47-9377-67E1767AA68E}" sibTransId="{24CBC104-6A80-FB4E-915F-FBDB3416900A}"/>
    <dgm:cxn modelId="{E2FC1C38-49B2-804E-AD71-29FAF4375CB3}" type="presOf" srcId="{423E0B05-31D9-AA45-82BD-971D2F364241}" destId="{FC92A8E7-3F82-0E45-9910-C48E2524A2C1}" srcOrd="0" destOrd="0" presId="urn:microsoft.com/office/officeart/2005/8/layout/hierarchy3"/>
    <dgm:cxn modelId="{0D7620B5-AE4A-814F-9F31-620DB73D20C7}" type="presOf" srcId="{991DF8B4-5F63-034E-BBA6-1D39C5535A9E}" destId="{4B76222C-96B7-E142-B20D-B96B22569DCD}" srcOrd="0" destOrd="0" presId="urn:microsoft.com/office/officeart/2005/8/layout/hierarchy3"/>
    <dgm:cxn modelId="{C537414B-8ADD-D741-9B54-7A3F2F8D4DBE}" type="presOf" srcId="{DC9854CD-5094-864F-B336-F6CA374A3B42}" destId="{91A5EF2A-2D0D-E24D-8871-F68A3690BBF3}" srcOrd="0" destOrd="0" presId="urn:microsoft.com/office/officeart/2005/8/layout/hierarchy3"/>
    <dgm:cxn modelId="{BCAB7D9E-4D72-B24D-A7E7-9E8D25764104}" type="presOf" srcId="{5F616C06-72BC-2E43-927D-51319B01D47C}" destId="{82CF6816-61A2-7E43-B978-3E9FCD9924A5}" srcOrd="1" destOrd="0" presId="urn:microsoft.com/office/officeart/2005/8/layout/hierarchy3"/>
    <dgm:cxn modelId="{0E0DB69B-E58D-A44C-9E9B-9C8612502D28}" type="presOf" srcId="{BA974A04-8347-4549-8E7B-19D02E450FCC}" destId="{BE3E4E67-59D9-9247-8CB4-3A2D8473F1F2}" srcOrd="1" destOrd="0" presId="urn:microsoft.com/office/officeart/2005/8/layout/hierarchy3"/>
    <dgm:cxn modelId="{6C7D719C-67C0-E44D-8389-8C2ADACA39E3}" srcId="{D1DE30A1-EC57-D244-8D77-39CD6D6121ED}" destId="{423E0B05-31D9-AA45-82BD-971D2F364241}" srcOrd="1" destOrd="0" parTransId="{18ED77C3-28F4-E748-855C-5A833B90891C}" sibTransId="{5FA01E07-6497-9C42-BDB3-70DF6AC82435}"/>
    <dgm:cxn modelId="{BF8BC4B9-8906-004F-B6A0-BC207D684A10}" type="presParOf" srcId="{F99E99BF-6E88-3D46-9882-7A98438EE621}" destId="{59727311-DB88-0C48-A027-D9E539F2E682}" srcOrd="0" destOrd="0" presId="urn:microsoft.com/office/officeart/2005/8/layout/hierarchy3"/>
    <dgm:cxn modelId="{13145DC0-862E-564F-B8B5-DAE4C3AC574F}" type="presParOf" srcId="{59727311-DB88-0C48-A027-D9E539F2E682}" destId="{92B7BDD2-D6F4-B546-8AD6-506F00CC22B4}" srcOrd="0" destOrd="0" presId="urn:microsoft.com/office/officeart/2005/8/layout/hierarchy3"/>
    <dgm:cxn modelId="{33E47259-3FFC-774D-8AFC-F34A1843F935}" type="presParOf" srcId="{92B7BDD2-D6F4-B546-8AD6-506F00CC22B4}" destId="{49AEE171-F74D-2346-9654-58AB53917575}" srcOrd="0" destOrd="0" presId="urn:microsoft.com/office/officeart/2005/8/layout/hierarchy3"/>
    <dgm:cxn modelId="{8A1B63FF-0D6B-8545-856C-6295679CDB42}" type="presParOf" srcId="{92B7BDD2-D6F4-B546-8AD6-506F00CC22B4}" destId="{8F20DF70-316D-154C-A85D-BA503FA63F12}" srcOrd="1" destOrd="0" presId="urn:microsoft.com/office/officeart/2005/8/layout/hierarchy3"/>
    <dgm:cxn modelId="{B1DAE7E1-E518-AF4C-B3D7-4EBA419A32D2}" type="presParOf" srcId="{59727311-DB88-0C48-A027-D9E539F2E682}" destId="{3A45EE7D-80ED-B84A-8F23-773E3EAF4D93}" srcOrd="1" destOrd="0" presId="urn:microsoft.com/office/officeart/2005/8/layout/hierarchy3"/>
    <dgm:cxn modelId="{44046052-EC68-2A46-BA02-BA861A346030}" type="presParOf" srcId="{3A45EE7D-80ED-B84A-8F23-773E3EAF4D93}" destId="{FF728C93-DAD9-9B45-B3F8-8854A7D980E0}" srcOrd="0" destOrd="0" presId="urn:microsoft.com/office/officeart/2005/8/layout/hierarchy3"/>
    <dgm:cxn modelId="{53BF0F9B-EF39-FE48-9AE7-63D2A8218143}" type="presParOf" srcId="{3A45EE7D-80ED-B84A-8F23-773E3EAF4D93}" destId="{D97AC8FA-FE1E-F94A-8951-D8C9451FCB56}" srcOrd="1" destOrd="0" presId="urn:microsoft.com/office/officeart/2005/8/layout/hierarchy3"/>
    <dgm:cxn modelId="{16363745-4D24-A942-B0A2-AE3FCB32295B}" type="presParOf" srcId="{F99E99BF-6E88-3D46-9882-7A98438EE621}" destId="{8FF4E92A-35BF-0748-9CA3-1F86830A9B7A}" srcOrd="1" destOrd="0" presId="urn:microsoft.com/office/officeart/2005/8/layout/hierarchy3"/>
    <dgm:cxn modelId="{9D34FAA0-8AA8-624C-A2F5-11ACAE1E3DAE}" type="presParOf" srcId="{8FF4E92A-35BF-0748-9CA3-1F86830A9B7A}" destId="{E0750BE8-26C5-D346-A0C9-C988489C637F}" srcOrd="0" destOrd="0" presId="urn:microsoft.com/office/officeart/2005/8/layout/hierarchy3"/>
    <dgm:cxn modelId="{8B6D7E1D-13B7-F148-AE15-74409D3B57C8}" type="presParOf" srcId="{E0750BE8-26C5-D346-A0C9-C988489C637F}" destId="{0D7BE8E5-1A17-D341-AD32-B859ADC3E12C}" srcOrd="0" destOrd="0" presId="urn:microsoft.com/office/officeart/2005/8/layout/hierarchy3"/>
    <dgm:cxn modelId="{D85C381E-9694-E240-BAAA-61023AC42483}" type="presParOf" srcId="{E0750BE8-26C5-D346-A0C9-C988489C637F}" destId="{BE3E4E67-59D9-9247-8CB4-3A2D8473F1F2}" srcOrd="1" destOrd="0" presId="urn:microsoft.com/office/officeart/2005/8/layout/hierarchy3"/>
    <dgm:cxn modelId="{97F56DBE-150D-4D49-B18D-3E24CAD9C21B}" type="presParOf" srcId="{8FF4E92A-35BF-0748-9CA3-1F86830A9B7A}" destId="{82715E1C-A610-9541-AFF8-ADE0DC2F50D2}" srcOrd="1" destOrd="0" presId="urn:microsoft.com/office/officeart/2005/8/layout/hierarchy3"/>
    <dgm:cxn modelId="{04EB8E66-B1D6-E247-911D-8866A3F04C51}" type="presParOf" srcId="{82715E1C-A610-9541-AFF8-ADE0DC2F50D2}" destId="{9E216225-7D19-FC43-B5E5-4F5AF80F5DB5}" srcOrd="0" destOrd="0" presId="urn:microsoft.com/office/officeart/2005/8/layout/hierarchy3"/>
    <dgm:cxn modelId="{A128150E-10F5-F046-A3AE-D0E779331941}" type="presParOf" srcId="{82715E1C-A610-9541-AFF8-ADE0DC2F50D2}" destId="{E191250C-4321-3E40-9D40-1C4454CF58A9}" srcOrd="1" destOrd="0" presId="urn:microsoft.com/office/officeart/2005/8/layout/hierarchy3"/>
    <dgm:cxn modelId="{89061DAD-F7BB-1D4C-B431-BA1B0113D7D6}" type="presParOf" srcId="{82715E1C-A610-9541-AFF8-ADE0DC2F50D2}" destId="{91A5EF2A-2D0D-E24D-8871-F68A3690BBF3}" srcOrd="2" destOrd="0" presId="urn:microsoft.com/office/officeart/2005/8/layout/hierarchy3"/>
    <dgm:cxn modelId="{65E5E871-4032-824D-878C-7B6F0478D1ED}" type="presParOf" srcId="{82715E1C-A610-9541-AFF8-ADE0DC2F50D2}" destId="{CB4446D2-CBD8-734C-852D-D51B554A7EA7}" srcOrd="3" destOrd="0" presId="urn:microsoft.com/office/officeart/2005/8/layout/hierarchy3"/>
    <dgm:cxn modelId="{FB60205E-3706-4F47-BEF6-1749A71A5BB8}" type="presParOf" srcId="{82715E1C-A610-9541-AFF8-ADE0DC2F50D2}" destId="{36CFA452-1971-754A-B695-6A40365A463D}" srcOrd="4" destOrd="0" presId="urn:microsoft.com/office/officeart/2005/8/layout/hierarchy3"/>
    <dgm:cxn modelId="{0A87D3A1-8873-B840-859C-127ED6E3E015}" type="presParOf" srcId="{82715E1C-A610-9541-AFF8-ADE0DC2F50D2}" destId="{4B76222C-96B7-E142-B20D-B96B22569DCD}" srcOrd="5" destOrd="0" presId="urn:microsoft.com/office/officeart/2005/8/layout/hierarchy3"/>
    <dgm:cxn modelId="{B808C53E-7D77-9A44-9083-BF4DCFC02F57}" type="presParOf" srcId="{82715E1C-A610-9541-AFF8-ADE0DC2F50D2}" destId="{E032F907-605B-B146-9400-FF1A9A18C021}" srcOrd="6" destOrd="0" presId="urn:microsoft.com/office/officeart/2005/8/layout/hierarchy3"/>
    <dgm:cxn modelId="{B0B6E25C-EB5C-BF45-A7F1-C755B2847D2D}" type="presParOf" srcId="{82715E1C-A610-9541-AFF8-ADE0DC2F50D2}" destId="{05354D1A-F4A6-A74E-B9D1-74296743C95A}" srcOrd="7" destOrd="0" presId="urn:microsoft.com/office/officeart/2005/8/layout/hierarchy3"/>
    <dgm:cxn modelId="{35092752-6ECA-F045-ABD6-8FC1FFEBABFD}" type="presParOf" srcId="{82715E1C-A610-9541-AFF8-ADE0DC2F50D2}" destId="{57C4920C-EEE0-6946-BEAF-E64D1739DCFF}" srcOrd="8" destOrd="0" presId="urn:microsoft.com/office/officeart/2005/8/layout/hierarchy3"/>
    <dgm:cxn modelId="{B4720B8B-BBF3-3243-B893-CBD134654D86}" type="presParOf" srcId="{82715E1C-A610-9541-AFF8-ADE0DC2F50D2}" destId="{95267768-5853-BC4D-A27D-FF9B01E2F8DC}" srcOrd="9" destOrd="0" presId="urn:microsoft.com/office/officeart/2005/8/layout/hierarchy3"/>
    <dgm:cxn modelId="{749502DB-7876-8248-962D-6AA85DFF7E70}" type="presParOf" srcId="{F99E99BF-6E88-3D46-9882-7A98438EE621}" destId="{7A98D484-2C90-5441-A0A8-2D599C794C48}" srcOrd="2" destOrd="0" presId="urn:microsoft.com/office/officeart/2005/8/layout/hierarchy3"/>
    <dgm:cxn modelId="{C8FF1357-088B-9A43-826F-5AD1C3CE0514}" type="presParOf" srcId="{7A98D484-2C90-5441-A0A8-2D599C794C48}" destId="{2D19A78C-393A-3648-9BAA-5242F576578C}" srcOrd="0" destOrd="0" presId="urn:microsoft.com/office/officeart/2005/8/layout/hierarchy3"/>
    <dgm:cxn modelId="{A0F14F97-5939-424B-8CC4-A40E73704F77}" type="presParOf" srcId="{2D19A78C-393A-3648-9BAA-5242F576578C}" destId="{476EC9EE-28B1-1A4F-979E-83793ED32989}" srcOrd="0" destOrd="0" presId="urn:microsoft.com/office/officeart/2005/8/layout/hierarchy3"/>
    <dgm:cxn modelId="{43365FD1-9EE3-A043-AD98-8244EB8479E7}" type="presParOf" srcId="{2D19A78C-393A-3648-9BAA-5242F576578C}" destId="{57A51834-F466-AE43-9740-C0146BC45F85}" srcOrd="1" destOrd="0" presId="urn:microsoft.com/office/officeart/2005/8/layout/hierarchy3"/>
    <dgm:cxn modelId="{5356780B-139B-D045-823E-F1699E271C9F}" type="presParOf" srcId="{7A98D484-2C90-5441-A0A8-2D599C794C48}" destId="{FB1F6A5D-9191-1041-8DB7-9E62CE525D11}" srcOrd="1" destOrd="0" presId="urn:microsoft.com/office/officeart/2005/8/layout/hierarchy3"/>
    <dgm:cxn modelId="{7CC0D152-024C-C344-A920-C5EB72487EB1}" type="presParOf" srcId="{FB1F6A5D-9191-1041-8DB7-9E62CE525D11}" destId="{9A22F72A-26C1-9E46-BC08-D1FD54B879B5}" srcOrd="0" destOrd="0" presId="urn:microsoft.com/office/officeart/2005/8/layout/hierarchy3"/>
    <dgm:cxn modelId="{1EB46621-8FB7-884E-AE0C-4F10B2A99B89}" type="presParOf" srcId="{FB1F6A5D-9191-1041-8DB7-9E62CE525D11}" destId="{DECB9FB6-A3C6-494C-A885-55720949CF38}" srcOrd="1" destOrd="0" presId="urn:microsoft.com/office/officeart/2005/8/layout/hierarchy3"/>
    <dgm:cxn modelId="{BFE92B00-EEC0-B04E-8CC1-80E8A3A1609B}" type="presParOf" srcId="{FB1F6A5D-9191-1041-8DB7-9E62CE525D11}" destId="{C1AF134C-D852-8A42-B771-6EFFBBEE8309}" srcOrd="2" destOrd="0" presId="urn:microsoft.com/office/officeart/2005/8/layout/hierarchy3"/>
    <dgm:cxn modelId="{0557D38C-B78C-9C42-96AC-2EF61ECC471F}" type="presParOf" srcId="{FB1F6A5D-9191-1041-8DB7-9E62CE525D11}" destId="{FC92A8E7-3F82-0E45-9910-C48E2524A2C1}" srcOrd="3" destOrd="0" presId="urn:microsoft.com/office/officeart/2005/8/layout/hierarchy3"/>
    <dgm:cxn modelId="{7EF00005-A8E8-0744-AE8E-FFA4BE23F459}" type="presParOf" srcId="{FB1F6A5D-9191-1041-8DB7-9E62CE525D11}" destId="{EADA3BE0-E5D8-2544-89F5-B6FD54B5CE90}" srcOrd="4" destOrd="0" presId="urn:microsoft.com/office/officeart/2005/8/layout/hierarchy3"/>
    <dgm:cxn modelId="{F5820DDC-CB82-FB47-88F5-AD457206D78B}" type="presParOf" srcId="{FB1F6A5D-9191-1041-8DB7-9E62CE525D11}" destId="{54653301-6F82-E34F-93C3-C9D18103E6E4}" srcOrd="5" destOrd="0" presId="urn:microsoft.com/office/officeart/2005/8/layout/hierarchy3"/>
    <dgm:cxn modelId="{9DA5E901-3B45-5E4D-96E3-4157223E0748}" type="presParOf" srcId="{F99E99BF-6E88-3D46-9882-7A98438EE621}" destId="{7A625C13-EA2B-C744-9E61-847BE943FEAF}" srcOrd="3" destOrd="0" presId="urn:microsoft.com/office/officeart/2005/8/layout/hierarchy3"/>
    <dgm:cxn modelId="{A828EFFC-2D3C-EE45-AB64-D397552CB9D9}" type="presParOf" srcId="{7A625C13-EA2B-C744-9E61-847BE943FEAF}" destId="{8FA3537B-30B8-5149-B8A7-E788D59811C2}" srcOrd="0" destOrd="0" presId="urn:microsoft.com/office/officeart/2005/8/layout/hierarchy3"/>
    <dgm:cxn modelId="{D5AB251A-67CE-A541-8B1B-6083A55D402F}" type="presParOf" srcId="{8FA3537B-30B8-5149-B8A7-E788D59811C2}" destId="{D0C1D0C9-873A-B74A-B3FE-8F825F528CC0}" srcOrd="0" destOrd="0" presId="urn:microsoft.com/office/officeart/2005/8/layout/hierarchy3"/>
    <dgm:cxn modelId="{BBD0BFCA-D218-6945-B76F-7E17EC5B1015}" type="presParOf" srcId="{8FA3537B-30B8-5149-B8A7-E788D59811C2}" destId="{82CF6816-61A2-7E43-B978-3E9FCD9924A5}" srcOrd="1" destOrd="0" presId="urn:microsoft.com/office/officeart/2005/8/layout/hierarchy3"/>
    <dgm:cxn modelId="{BB7F282F-E96D-B345-9AB3-E829689ED3E1}" type="presParOf" srcId="{7A625C13-EA2B-C744-9E61-847BE943FEAF}" destId="{5DC8608A-4A07-9442-91BB-44793B86C95A}" srcOrd="1" destOrd="0" presId="urn:microsoft.com/office/officeart/2005/8/layout/hierarchy3"/>
    <dgm:cxn modelId="{A6709F52-8A98-E94C-9C0F-5126D0B51CF3}" type="presParOf" srcId="{5DC8608A-4A07-9442-91BB-44793B86C95A}" destId="{C8E514BC-ADB0-CD4A-917B-F7356D211A19}" srcOrd="0" destOrd="0" presId="urn:microsoft.com/office/officeart/2005/8/layout/hierarchy3"/>
    <dgm:cxn modelId="{85E12CA5-654F-5E46-B9D7-675BB5BC5DC1}" type="presParOf" srcId="{5DC8608A-4A07-9442-91BB-44793B86C95A}" destId="{3AD14C48-7418-4644-AE96-CE335EF2DC7B}" srcOrd="1" destOrd="0" presId="urn:microsoft.com/office/officeart/2005/8/layout/hierarchy3"/>
    <dgm:cxn modelId="{F76DF1DA-9F2E-B14A-9E9C-98641CD3CBFD}" type="presParOf" srcId="{F99E99BF-6E88-3D46-9882-7A98438EE621}" destId="{E5BD441D-0A5D-FB43-A69D-C0C2E8CE83DE}" srcOrd="4" destOrd="0" presId="urn:microsoft.com/office/officeart/2005/8/layout/hierarchy3"/>
    <dgm:cxn modelId="{16BDD0A9-C930-2F47-84EE-B97E051C3088}" type="presParOf" srcId="{E5BD441D-0A5D-FB43-A69D-C0C2E8CE83DE}" destId="{A2C1D95A-77FD-0F48-9ADF-3FAD547EA64A}" srcOrd="0" destOrd="0" presId="urn:microsoft.com/office/officeart/2005/8/layout/hierarchy3"/>
    <dgm:cxn modelId="{51A511EC-B7C9-824E-9C97-425C810FBDFB}" type="presParOf" srcId="{A2C1D95A-77FD-0F48-9ADF-3FAD547EA64A}" destId="{EBCFBCAA-4901-D94F-9AC9-7CE4FAF28508}" srcOrd="0" destOrd="0" presId="urn:microsoft.com/office/officeart/2005/8/layout/hierarchy3"/>
    <dgm:cxn modelId="{7324B0F0-C0FD-2848-B79F-077D44CED86D}" type="presParOf" srcId="{A2C1D95A-77FD-0F48-9ADF-3FAD547EA64A}" destId="{924D39DA-439D-3042-B7CE-1696C5DCF162}" srcOrd="1" destOrd="0" presId="urn:microsoft.com/office/officeart/2005/8/layout/hierarchy3"/>
    <dgm:cxn modelId="{95266941-92F6-F843-A011-E83B9EF73CAF}" type="presParOf" srcId="{E5BD441D-0A5D-FB43-A69D-C0C2E8CE83DE}" destId="{0C169880-5E9C-A745-9955-BB488A4EE90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1E2FD-DE2F-BC45-AF5E-376DC236A210}" type="doc">
      <dgm:prSet loTypeId="urn:microsoft.com/office/officeart/2008/layout/HorizontalMultiLevelHierarchy" loCatId="" qsTypeId="urn:microsoft.com/office/officeart/2005/8/quickstyle/simple2" qsCatId="simple" csTypeId="urn:microsoft.com/office/officeart/2005/8/colors/accent1_2" csCatId="accent1" phldr="1"/>
      <dgm:spPr/>
      <dgm:t>
        <a:bodyPr/>
        <a:lstStyle/>
        <a:p>
          <a:endParaRPr lang="zh-CN" altLang="en-US"/>
        </a:p>
      </dgm:t>
    </dgm:pt>
    <dgm:pt modelId="{326B24F2-6C60-C940-8F9D-D704867C4B79}">
      <dgm:prSet phldrT="[文本]" custT="1">
        <dgm:style>
          <a:lnRef idx="2">
            <a:schemeClr val="accent1"/>
          </a:lnRef>
          <a:fillRef idx="1">
            <a:schemeClr val="lt1"/>
          </a:fillRef>
          <a:effectRef idx="0">
            <a:schemeClr val="accent1"/>
          </a:effectRef>
          <a:fontRef idx="minor">
            <a:schemeClr val="dk1"/>
          </a:fontRef>
        </dgm:style>
      </dgm:prSet>
      <dgm:spPr/>
      <dgm:t>
        <a:bodyPr vert="vert"/>
        <a:lstStyle/>
        <a:p>
          <a:r>
            <a:rPr lang="zh-CN" altLang="en-US" sz="2400" b="0" cap="none" spc="0" dirty="0">
              <a:ln w="0"/>
              <a:solidFill>
                <a:schemeClr val="tx1"/>
              </a:solidFill>
              <a:effectLst>
                <a:outerShdw blurRad="38100" dist="19050" dir="2700000" algn="tl" rotWithShape="0">
                  <a:schemeClr val="dk1">
                    <a:alpha val="40000"/>
                  </a:schemeClr>
                </a:outerShdw>
              </a:effectLst>
            </a:rPr>
            <a:t>独立</a:t>
          </a:r>
          <a:r>
            <a:rPr lang="zh-CN" altLang="en-US" sz="2400" dirty="0"/>
            <a:t>提出</a:t>
          </a:r>
        </a:p>
      </dgm:t>
    </dgm:pt>
    <dgm:pt modelId="{45AE4D50-1D92-154E-B156-B7B102600423}" type="parTrans" cxnId="{51AF8CB6-49BF-D047-9776-E64B2F0D54DC}">
      <dgm:prSet/>
      <dgm:spPr/>
      <dgm:t>
        <a:bodyPr/>
        <a:lstStyle/>
        <a:p>
          <a:endParaRPr lang="zh-CN" altLang="en-US"/>
        </a:p>
      </dgm:t>
    </dgm:pt>
    <dgm:pt modelId="{538558BA-F031-7E4B-AE95-D4F70FA64E35}" type="sibTrans" cxnId="{51AF8CB6-49BF-D047-9776-E64B2F0D54DC}">
      <dgm:prSet/>
      <dgm:spPr/>
      <dgm:t>
        <a:bodyPr/>
        <a:lstStyle/>
        <a:p>
          <a:endParaRPr lang="zh-CN" altLang="en-US"/>
        </a:p>
      </dgm:t>
    </dgm:pt>
    <dgm:pt modelId="{1B86B3AF-783F-BE4A-B948-6372503DAC4D}">
      <dgm:prSet phldrT="[文本]" custT="1">
        <dgm:style>
          <a:lnRef idx="2">
            <a:schemeClr val="accent1"/>
          </a:lnRef>
          <a:fillRef idx="1">
            <a:schemeClr val="lt1"/>
          </a:fillRef>
          <a:effectRef idx="0">
            <a:schemeClr val="accent1"/>
          </a:effectRef>
          <a:fontRef idx="minor">
            <a:schemeClr val="dk1"/>
          </a:fontRef>
        </dgm:style>
      </dgm:prSet>
      <dgm:spPr>
        <a:ln/>
      </dgm:spPr>
      <dgm:t>
        <a:bodyPr/>
        <a:lstStyle/>
        <a:p>
          <a:r>
            <a:rPr kumimoji="1" lang="en-US" altLang="zh-CN"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AES</a:t>
          </a:r>
          <a:r>
            <a:rPr kumimoji="1" lang="zh-CN" altLang="en-US"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 </a:t>
          </a:r>
          <a:r>
            <a:rPr kumimoji="1" lang="en-US" altLang="zh-CN"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Proposal</a:t>
          </a:r>
          <a:r>
            <a:rPr kumimoji="1" lang="zh-CN" altLang="en-US"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 </a:t>
          </a:r>
          <a:r>
            <a:rPr kumimoji="1" lang="en-US" altLang="zh-CN"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1998,</a:t>
          </a:r>
          <a:r>
            <a:rPr kumimoji="1" lang="zh-CN" altLang="en-US"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 </a:t>
          </a:r>
          <a:r>
            <a:rPr kumimoji="1" lang="en-US" altLang="zh-CN"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Knudsen</a:t>
          </a:r>
          <a:r>
            <a:rPr kumimoji="1" lang="zh-CN" altLang="en-US"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 </a:t>
          </a:r>
          <a:r>
            <a:rPr kumimoji="1" lang="en-US" altLang="zh-CN"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rPr>
            <a:t>L</a:t>
          </a:r>
          <a:endParaRPr kumimoji="1" lang="zh-CN" altLang="en-US" sz="2400" b="0" kern="1200" cap="none" spc="0" dirty="0">
            <a:ln w="0"/>
            <a:solidFill>
              <a:prstClr val="black"/>
            </a:solidFill>
            <a:effectLst>
              <a:outerShdw blurRad="38100" dist="19050" dir="2700000" algn="tl" rotWithShape="0">
                <a:prstClr val="black">
                  <a:alpha val="40000"/>
                </a:prstClr>
              </a:outerShdw>
            </a:effectLst>
            <a:latin typeface="Rockwell" panose="02060603020205020403"/>
            <a:ea typeface="方正姚体"/>
            <a:cs typeface="+mn-cs"/>
          </a:endParaRPr>
        </a:p>
      </dgm:t>
    </dgm:pt>
    <dgm:pt modelId="{221E86B1-BABA-6C42-A27A-8C750247EBD9}" type="parTrans" cxnId="{46D12186-46F3-154D-9054-E71896553FCE}">
      <dgm:prSet/>
      <dgm:spPr/>
      <dgm:t>
        <a:bodyPr/>
        <a:lstStyle/>
        <a:p>
          <a:endParaRPr lang="zh-CN" altLang="en-US"/>
        </a:p>
      </dgm:t>
    </dgm:pt>
    <dgm:pt modelId="{69E646F8-AFB6-FD4E-BA53-625F8E6FA965}" type="sibTrans" cxnId="{46D12186-46F3-154D-9054-E71896553FCE}">
      <dgm:prSet/>
      <dgm:spPr/>
      <dgm:t>
        <a:bodyPr/>
        <a:lstStyle/>
        <a:p>
          <a:endParaRPr lang="zh-CN" altLang="en-US"/>
        </a:p>
      </dgm:t>
    </dgm:pt>
    <dgm:pt modelId="{E9DD3A84-A104-8040-A8AA-06CD5821DB58}">
      <dgm:prSet phldrT="[文本]" custT="1">
        <dgm:style>
          <a:lnRef idx="2">
            <a:schemeClr val="accent1"/>
          </a:lnRef>
          <a:fillRef idx="1">
            <a:schemeClr val="lt1"/>
          </a:fillRef>
          <a:effectRef idx="0">
            <a:schemeClr val="accent1"/>
          </a:effectRef>
          <a:fontRef idx="minor">
            <a:schemeClr val="dk1"/>
          </a:fontRef>
        </dgm:style>
      </dgm:prSet>
      <dgm:spPr>
        <a:ln/>
      </dgm:spPr>
      <dgm:t>
        <a:bodyPr/>
        <a:lstStyle/>
        <a:p>
          <a:r>
            <a:rPr kumimoji="1" lang="en-US" altLang="zh-CN" sz="2400" b="0" cap="none" spc="0" dirty="0" err="1">
              <a:ln w="0"/>
              <a:solidFill>
                <a:schemeClr val="tx1"/>
              </a:solidFill>
              <a:effectLst>
                <a:outerShdw blurRad="38100" dist="19050" dir="2700000" algn="tl" rotWithShape="0">
                  <a:schemeClr val="dk1">
                    <a:alpha val="40000"/>
                  </a:schemeClr>
                </a:outerShdw>
              </a:effectLst>
            </a:rPr>
            <a:t>EuroCrypt</a:t>
          </a:r>
          <a:r>
            <a:rPr kumimoji="1" lang="zh-CN" altLang="en-US" sz="2400" b="0" cap="none" spc="0" dirty="0">
              <a:ln w="0"/>
              <a:solidFill>
                <a:schemeClr val="tx1"/>
              </a:solidFill>
              <a:effectLst>
                <a:outerShdw blurRad="38100" dist="19050" dir="2700000" algn="tl" rotWithShape="0">
                  <a:schemeClr val="dk1">
                    <a:alpha val="40000"/>
                  </a:schemeClr>
                </a:outerShdw>
              </a:effectLst>
            </a:rPr>
            <a:t> </a:t>
          </a:r>
          <a:r>
            <a:rPr kumimoji="1" lang="en-US" altLang="zh-CN" sz="2400" b="0" cap="none" spc="0" dirty="0">
              <a:ln w="0"/>
              <a:solidFill>
                <a:schemeClr val="tx1"/>
              </a:solidFill>
              <a:effectLst>
                <a:outerShdw blurRad="38100" dist="19050" dir="2700000" algn="tl" rotWithShape="0">
                  <a:schemeClr val="dk1">
                    <a:alpha val="40000"/>
                  </a:schemeClr>
                </a:outerShdw>
              </a:effectLst>
            </a:rPr>
            <a:t>1999,</a:t>
          </a:r>
          <a:r>
            <a:rPr kumimoji="1" lang="zh-CN" altLang="en-US" sz="2400" b="0" cap="none" spc="0" dirty="0">
              <a:ln w="0"/>
              <a:solidFill>
                <a:schemeClr val="tx1"/>
              </a:solidFill>
              <a:effectLst>
                <a:outerShdw blurRad="38100" dist="19050" dir="2700000" algn="tl" rotWithShape="0">
                  <a:schemeClr val="dk1">
                    <a:alpha val="40000"/>
                  </a:schemeClr>
                </a:outerShdw>
              </a:effectLst>
            </a:rPr>
            <a:t> </a:t>
          </a:r>
          <a:r>
            <a:rPr kumimoji="1" lang="en-US" altLang="zh-CN" sz="2400" b="0" cap="none" spc="0" dirty="0" err="1">
              <a:ln w="0"/>
              <a:solidFill>
                <a:schemeClr val="tx1"/>
              </a:solidFill>
              <a:effectLst>
                <a:outerShdw blurRad="38100" dist="19050" dir="2700000" algn="tl" rotWithShape="0">
                  <a:schemeClr val="dk1">
                    <a:alpha val="40000"/>
                  </a:schemeClr>
                </a:outerShdw>
              </a:effectLst>
            </a:rPr>
            <a:t>Biham</a:t>
          </a:r>
          <a:r>
            <a:rPr kumimoji="1" lang="zh-CN" altLang="en-US" sz="2400" b="0" cap="none" spc="0" dirty="0">
              <a:ln w="0"/>
              <a:solidFill>
                <a:schemeClr val="tx1"/>
              </a:solidFill>
              <a:effectLst>
                <a:outerShdw blurRad="38100" dist="19050" dir="2700000" algn="tl" rotWithShape="0">
                  <a:schemeClr val="dk1">
                    <a:alpha val="40000"/>
                  </a:schemeClr>
                </a:outerShdw>
              </a:effectLst>
            </a:rPr>
            <a:t> </a:t>
          </a:r>
          <a:r>
            <a:rPr kumimoji="1" lang="en-US" altLang="zh-CN" sz="2400" b="0" cap="none" spc="0" dirty="0">
              <a:ln w="0"/>
              <a:solidFill>
                <a:schemeClr val="tx1"/>
              </a:solidFill>
              <a:effectLst>
                <a:outerShdw blurRad="38100" dist="19050" dir="2700000" algn="tl" rotWithShape="0">
                  <a:schemeClr val="dk1">
                    <a:alpha val="40000"/>
                  </a:schemeClr>
                </a:outerShdw>
              </a:effectLst>
            </a:rPr>
            <a:t>E</a:t>
          </a:r>
          <a:r>
            <a:rPr kumimoji="1" lang="zh-CN" altLang="en-US" sz="2400" b="0" cap="none" spc="0" dirty="0">
              <a:ln w="0"/>
              <a:solidFill>
                <a:schemeClr val="tx1"/>
              </a:solidFill>
              <a:effectLst>
                <a:outerShdw blurRad="38100" dist="19050" dir="2700000" algn="tl" rotWithShape="0">
                  <a:schemeClr val="dk1">
                    <a:alpha val="40000"/>
                  </a:schemeClr>
                </a:outerShdw>
              </a:effectLst>
            </a:rPr>
            <a:t>，</a:t>
          </a:r>
          <a:r>
            <a:rPr kumimoji="1" lang="en-US" altLang="zh-CN" sz="2400" b="0" cap="none" spc="0" dirty="0" err="1">
              <a:ln w="0"/>
              <a:solidFill>
                <a:schemeClr val="tx1"/>
              </a:solidFill>
              <a:effectLst>
                <a:outerShdw blurRad="38100" dist="19050" dir="2700000" algn="tl" rotWithShape="0">
                  <a:schemeClr val="dk1">
                    <a:alpha val="40000"/>
                  </a:schemeClr>
                </a:outerShdw>
              </a:effectLst>
            </a:rPr>
            <a:t>Biryukov</a:t>
          </a:r>
          <a:r>
            <a:rPr kumimoji="1" lang="zh-CN" altLang="en-US" sz="2400" b="0" cap="none" spc="0" dirty="0">
              <a:ln w="0"/>
              <a:solidFill>
                <a:schemeClr val="tx1"/>
              </a:solidFill>
              <a:effectLst>
                <a:outerShdw blurRad="38100" dist="19050" dir="2700000" algn="tl" rotWithShape="0">
                  <a:schemeClr val="dk1">
                    <a:alpha val="40000"/>
                  </a:schemeClr>
                </a:outerShdw>
              </a:effectLst>
            </a:rPr>
            <a:t> </a:t>
          </a:r>
          <a:r>
            <a:rPr kumimoji="1" lang="en-US" altLang="zh-CN" sz="2400" b="0" cap="none" spc="0" dirty="0">
              <a:ln w="0"/>
              <a:solidFill>
                <a:schemeClr val="tx1"/>
              </a:solidFill>
              <a:effectLst>
                <a:outerShdw blurRad="38100" dist="19050" dir="2700000" algn="tl" rotWithShape="0">
                  <a:schemeClr val="dk1">
                    <a:alpha val="40000"/>
                  </a:schemeClr>
                </a:outerShdw>
              </a:effectLst>
            </a:rPr>
            <a:t>A</a:t>
          </a:r>
          <a:r>
            <a:rPr kumimoji="1" lang="zh-CN" altLang="en-US" sz="2400" b="0" cap="none" spc="0" dirty="0">
              <a:ln w="0"/>
              <a:solidFill>
                <a:schemeClr val="tx1"/>
              </a:solidFill>
              <a:effectLst>
                <a:outerShdw blurRad="38100" dist="19050" dir="2700000" algn="tl" rotWithShape="0">
                  <a:schemeClr val="dk1">
                    <a:alpha val="40000"/>
                  </a:schemeClr>
                </a:outerShdw>
              </a:effectLst>
            </a:rPr>
            <a:t>，</a:t>
          </a:r>
          <a:r>
            <a:rPr kumimoji="1" lang="en-US" altLang="zh-CN" sz="2400" b="0" cap="none" spc="0" dirty="0">
              <a:ln w="0"/>
              <a:solidFill>
                <a:schemeClr val="tx1"/>
              </a:solidFill>
              <a:effectLst>
                <a:outerShdw blurRad="38100" dist="19050" dir="2700000" algn="tl" rotWithShape="0">
                  <a:schemeClr val="dk1">
                    <a:alpha val="40000"/>
                  </a:schemeClr>
                </a:outerShdw>
              </a:effectLst>
            </a:rPr>
            <a:t>Shamir</a:t>
          </a:r>
          <a:r>
            <a:rPr kumimoji="1" lang="zh-CN" altLang="en-US" sz="2400" b="0" cap="none" spc="0" dirty="0">
              <a:ln w="0"/>
              <a:solidFill>
                <a:schemeClr val="tx1"/>
              </a:solidFill>
              <a:effectLst>
                <a:outerShdw blurRad="38100" dist="19050" dir="2700000" algn="tl" rotWithShape="0">
                  <a:schemeClr val="dk1">
                    <a:alpha val="40000"/>
                  </a:schemeClr>
                </a:outerShdw>
              </a:effectLst>
            </a:rPr>
            <a:t> </a:t>
          </a:r>
          <a:r>
            <a:rPr kumimoji="1" lang="en-US" altLang="zh-CN" sz="2400" b="0" cap="none" spc="0" dirty="0">
              <a:ln w="0"/>
              <a:solidFill>
                <a:schemeClr val="tx1"/>
              </a:solidFill>
              <a:effectLst>
                <a:outerShdw blurRad="38100" dist="19050" dir="2700000" algn="tl" rotWithShape="0">
                  <a:schemeClr val="dk1">
                    <a:alpha val="40000"/>
                  </a:schemeClr>
                </a:outerShdw>
              </a:effectLst>
            </a:rPr>
            <a:t>A</a:t>
          </a:r>
          <a:r>
            <a:rPr kumimoji="1" lang="zh-CN" altLang="en-US" sz="3600" b="0" cap="none" spc="0" dirty="0">
              <a:ln w="0"/>
              <a:solidFill>
                <a:schemeClr val="tx1"/>
              </a:solidFill>
              <a:effectLst>
                <a:outerShdw blurRad="38100" dist="19050" dir="2700000" algn="tl" rotWithShape="0">
                  <a:schemeClr val="dk1">
                    <a:alpha val="40000"/>
                  </a:schemeClr>
                </a:outerShdw>
              </a:effectLst>
            </a:rPr>
            <a:t> </a:t>
          </a:r>
          <a:endParaRPr lang="zh-CN" altLang="en-US" sz="3600" b="0" cap="none" spc="0" dirty="0">
            <a:ln w="0"/>
            <a:solidFill>
              <a:schemeClr val="tx1"/>
            </a:solidFill>
            <a:effectLst>
              <a:outerShdw blurRad="38100" dist="19050" dir="2700000" algn="tl" rotWithShape="0">
                <a:schemeClr val="dk1">
                  <a:alpha val="40000"/>
                </a:schemeClr>
              </a:outerShdw>
            </a:effectLst>
          </a:endParaRPr>
        </a:p>
      </dgm:t>
    </dgm:pt>
    <dgm:pt modelId="{B7D5AC13-79E2-A64E-B733-D9C4A7BBFE19}" type="parTrans" cxnId="{8D01665F-8AAD-B34A-AABC-53FB59773F60}">
      <dgm:prSet/>
      <dgm:spPr/>
      <dgm:t>
        <a:bodyPr/>
        <a:lstStyle/>
        <a:p>
          <a:endParaRPr lang="zh-CN" altLang="en-US"/>
        </a:p>
      </dgm:t>
    </dgm:pt>
    <dgm:pt modelId="{F44CE139-AF55-034D-98CC-96FA29F67358}" type="sibTrans" cxnId="{8D01665F-8AAD-B34A-AABC-53FB59773F60}">
      <dgm:prSet/>
      <dgm:spPr/>
      <dgm:t>
        <a:bodyPr/>
        <a:lstStyle/>
        <a:p>
          <a:endParaRPr lang="zh-CN" altLang="en-US"/>
        </a:p>
      </dgm:t>
    </dgm:pt>
    <dgm:pt modelId="{C35B18C6-BB14-B14B-AAFC-B82E633DE6DA}" type="pres">
      <dgm:prSet presAssocID="{7531E2FD-DE2F-BC45-AF5E-376DC236A210}" presName="Name0" presStyleCnt="0">
        <dgm:presLayoutVars>
          <dgm:chPref val="1"/>
          <dgm:dir/>
          <dgm:animOne val="branch"/>
          <dgm:animLvl val="lvl"/>
          <dgm:resizeHandles val="exact"/>
        </dgm:presLayoutVars>
      </dgm:prSet>
      <dgm:spPr/>
      <dgm:t>
        <a:bodyPr/>
        <a:lstStyle/>
        <a:p>
          <a:endParaRPr lang="zh-CN" altLang="en-US"/>
        </a:p>
      </dgm:t>
    </dgm:pt>
    <dgm:pt modelId="{E71EF4F8-9A83-1B47-BD32-843CF2E0CD64}" type="pres">
      <dgm:prSet presAssocID="{326B24F2-6C60-C940-8F9D-D704867C4B79}" presName="root1" presStyleCnt="0"/>
      <dgm:spPr/>
    </dgm:pt>
    <dgm:pt modelId="{D5DE2A20-3E3E-2A4E-A703-99404A4402C0}" type="pres">
      <dgm:prSet presAssocID="{326B24F2-6C60-C940-8F9D-D704867C4B79}" presName="LevelOneTextNode" presStyleLbl="node0" presStyleIdx="0" presStyleCnt="1" custScaleX="47985" custScaleY="38593">
        <dgm:presLayoutVars>
          <dgm:chPref val="3"/>
        </dgm:presLayoutVars>
      </dgm:prSet>
      <dgm:spPr/>
      <dgm:t>
        <a:bodyPr/>
        <a:lstStyle/>
        <a:p>
          <a:endParaRPr lang="zh-CN" altLang="en-US"/>
        </a:p>
      </dgm:t>
    </dgm:pt>
    <dgm:pt modelId="{1A2F4D2D-7794-BD49-8AA4-BBF0D588C335}" type="pres">
      <dgm:prSet presAssocID="{326B24F2-6C60-C940-8F9D-D704867C4B79}" presName="level2hierChild" presStyleCnt="0"/>
      <dgm:spPr/>
    </dgm:pt>
    <dgm:pt modelId="{428A2F19-0104-094F-9BDE-A928EDD9ABD0}" type="pres">
      <dgm:prSet presAssocID="{221E86B1-BABA-6C42-A27A-8C750247EBD9}" presName="conn2-1" presStyleLbl="parChTrans1D2" presStyleIdx="0" presStyleCnt="2"/>
      <dgm:spPr/>
      <dgm:t>
        <a:bodyPr/>
        <a:lstStyle/>
        <a:p>
          <a:endParaRPr lang="zh-CN" altLang="en-US"/>
        </a:p>
      </dgm:t>
    </dgm:pt>
    <dgm:pt modelId="{27800009-3544-0D4A-9749-9400BD01A7A6}" type="pres">
      <dgm:prSet presAssocID="{221E86B1-BABA-6C42-A27A-8C750247EBD9}" presName="connTx" presStyleLbl="parChTrans1D2" presStyleIdx="0" presStyleCnt="2"/>
      <dgm:spPr/>
      <dgm:t>
        <a:bodyPr/>
        <a:lstStyle/>
        <a:p>
          <a:endParaRPr lang="zh-CN" altLang="en-US"/>
        </a:p>
      </dgm:t>
    </dgm:pt>
    <dgm:pt modelId="{80A0D69A-254F-B74E-9812-34D754E6BF8D}" type="pres">
      <dgm:prSet presAssocID="{1B86B3AF-783F-BE4A-B948-6372503DAC4D}" presName="root2" presStyleCnt="0"/>
      <dgm:spPr/>
    </dgm:pt>
    <dgm:pt modelId="{06971D87-F4B1-8E49-B2D4-0E1360C11921}" type="pres">
      <dgm:prSet presAssocID="{1B86B3AF-783F-BE4A-B948-6372503DAC4D}" presName="LevelTwoTextNode" presStyleLbl="node2" presStyleIdx="0" presStyleCnt="2" custScaleX="275366">
        <dgm:presLayoutVars>
          <dgm:chPref val="3"/>
        </dgm:presLayoutVars>
      </dgm:prSet>
      <dgm:spPr/>
      <dgm:t>
        <a:bodyPr/>
        <a:lstStyle/>
        <a:p>
          <a:endParaRPr lang="zh-CN" altLang="en-US"/>
        </a:p>
      </dgm:t>
    </dgm:pt>
    <dgm:pt modelId="{EB9A7641-B440-A941-AF84-92DB5B7D08C5}" type="pres">
      <dgm:prSet presAssocID="{1B86B3AF-783F-BE4A-B948-6372503DAC4D}" presName="level3hierChild" presStyleCnt="0"/>
      <dgm:spPr/>
    </dgm:pt>
    <dgm:pt modelId="{D99C23B9-CC0D-E143-A32D-0B04797D282D}" type="pres">
      <dgm:prSet presAssocID="{B7D5AC13-79E2-A64E-B733-D9C4A7BBFE19}" presName="conn2-1" presStyleLbl="parChTrans1D2" presStyleIdx="1" presStyleCnt="2"/>
      <dgm:spPr/>
      <dgm:t>
        <a:bodyPr/>
        <a:lstStyle/>
        <a:p>
          <a:endParaRPr lang="zh-CN" altLang="en-US"/>
        </a:p>
      </dgm:t>
    </dgm:pt>
    <dgm:pt modelId="{67DAD1D5-6E30-1744-8FE1-439EC08C2CC6}" type="pres">
      <dgm:prSet presAssocID="{B7D5AC13-79E2-A64E-B733-D9C4A7BBFE19}" presName="connTx" presStyleLbl="parChTrans1D2" presStyleIdx="1" presStyleCnt="2"/>
      <dgm:spPr/>
      <dgm:t>
        <a:bodyPr/>
        <a:lstStyle/>
        <a:p>
          <a:endParaRPr lang="zh-CN" altLang="en-US"/>
        </a:p>
      </dgm:t>
    </dgm:pt>
    <dgm:pt modelId="{FE0A3BC3-92DD-CF45-A15E-6A734864FBAD}" type="pres">
      <dgm:prSet presAssocID="{E9DD3A84-A104-8040-A8AA-06CD5821DB58}" presName="root2" presStyleCnt="0"/>
      <dgm:spPr/>
    </dgm:pt>
    <dgm:pt modelId="{EBE6F405-9F0E-2D42-8503-0DB44389CCE2}" type="pres">
      <dgm:prSet presAssocID="{E9DD3A84-A104-8040-A8AA-06CD5821DB58}" presName="LevelTwoTextNode" presStyleLbl="node2" presStyleIdx="1" presStyleCnt="2" custScaleX="275366">
        <dgm:presLayoutVars>
          <dgm:chPref val="3"/>
        </dgm:presLayoutVars>
      </dgm:prSet>
      <dgm:spPr/>
      <dgm:t>
        <a:bodyPr/>
        <a:lstStyle/>
        <a:p>
          <a:endParaRPr lang="zh-CN" altLang="en-US"/>
        </a:p>
      </dgm:t>
    </dgm:pt>
    <dgm:pt modelId="{9F6001D2-E061-334B-8572-9E17BE7423DD}" type="pres">
      <dgm:prSet presAssocID="{E9DD3A84-A104-8040-A8AA-06CD5821DB58}" presName="level3hierChild" presStyleCnt="0"/>
      <dgm:spPr/>
    </dgm:pt>
  </dgm:ptLst>
  <dgm:cxnLst>
    <dgm:cxn modelId="{46D12186-46F3-154D-9054-E71896553FCE}" srcId="{326B24F2-6C60-C940-8F9D-D704867C4B79}" destId="{1B86B3AF-783F-BE4A-B948-6372503DAC4D}" srcOrd="0" destOrd="0" parTransId="{221E86B1-BABA-6C42-A27A-8C750247EBD9}" sibTransId="{69E646F8-AFB6-FD4E-BA53-625F8E6FA965}"/>
    <dgm:cxn modelId="{401B75A7-F58A-2545-B119-3E9377948F7B}" type="presOf" srcId="{221E86B1-BABA-6C42-A27A-8C750247EBD9}" destId="{27800009-3544-0D4A-9749-9400BD01A7A6}" srcOrd="1" destOrd="0" presId="urn:microsoft.com/office/officeart/2008/layout/HorizontalMultiLevelHierarchy"/>
    <dgm:cxn modelId="{627CD54D-67AF-A049-8467-98D7688CE4E1}" type="presOf" srcId="{326B24F2-6C60-C940-8F9D-D704867C4B79}" destId="{D5DE2A20-3E3E-2A4E-A703-99404A4402C0}" srcOrd="0" destOrd="0" presId="urn:microsoft.com/office/officeart/2008/layout/HorizontalMultiLevelHierarchy"/>
    <dgm:cxn modelId="{5BFA9D60-7DD7-5B42-95F5-480B90B926F8}" type="presOf" srcId="{E9DD3A84-A104-8040-A8AA-06CD5821DB58}" destId="{EBE6F405-9F0E-2D42-8503-0DB44389CCE2}" srcOrd="0" destOrd="0" presId="urn:microsoft.com/office/officeart/2008/layout/HorizontalMultiLevelHierarchy"/>
    <dgm:cxn modelId="{8D01665F-8AAD-B34A-AABC-53FB59773F60}" srcId="{326B24F2-6C60-C940-8F9D-D704867C4B79}" destId="{E9DD3A84-A104-8040-A8AA-06CD5821DB58}" srcOrd="1" destOrd="0" parTransId="{B7D5AC13-79E2-A64E-B733-D9C4A7BBFE19}" sibTransId="{F44CE139-AF55-034D-98CC-96FA29F67358}"/>
    <dgm:cxn modelId="{10588B20-7D36-2C44-9D78-1BDE11A46610}" type="presOf" srcId="{221E86B1-BABA-6C42-A27A-8C750247EBD9}" destId="{428A2F19-0104-094F-9BDE-A928EDD9ABD0}" srcOrd="0" destOrd="0" presId="urn:microsoft.com/office/officeart/2008/layout/HorizontalMultiLevelHierarchy"/>
    <dgm:cxn modelId="{0DAA53D6-506E-2C43-BEF4-E948E2754CD9}" type="presOf" srcId="{B7D5AC13-79E2-A64E-B733-D9C4A7BBFE19}" destId="{67DAD1D5-6E30-1744-8FE1-439EC08C2CC6}" srcOrd="1" destOrd="0" presId="urn:microsoft.com/office/officeart/2008/layout/HorizontalMultiLevelHierarchy"/>
    <dgm:cxn modelId="{D3AA5428-11BC-6441-A563-7E3E701D8976}" type="presOf" srcId="{1B86B3AF-783F-BE4A-B948-6372503DAC4D}" destId="{06971D87-F4B1-8E49-B2D4-0E1360C11921}" srcOrd="0" destOrd="0" presId="urn:microsoft.com/office/officeart/2008/layout/HorizontalMultiLevelHierarchy"/>
    <dgm:cxn modelId="{81BF1559-7BAB-F245-9E3F-6FDC45FBF4CB}" type="presOf" srcId="{7531E2FD-DE2F-BC45-AF5E-376DC236A210}" destId="{C35B18C6-BB14-B14B-AAFC-B82E633DE6DA}" srcOrd="0" destOrd="0" presId="urn:microsoft.com/office/officeart/2008/layout/HorizontalMultiLevelHierarchy"/>
    <dgm:cxn modelId="{627D668D-19B4-274A-B889-13634C9928EF}" type="presOf" srcId="{B7D5AC13-79E2-A64E-B733-D9C4A7BBFE19}" destId="{D99C23B9-CC0D-E143-A32D-0B04797D282D}" srcOrd="0" destOrd="0" presId="urn:microsoft.com/office/officeart/2008/layout/HorizontalMultiLevelHierarchy"/>
    <dgm:cxn modelId="{51AF8CB6-49BF-D047-9776-E64B2F0D54DC}" srcId="{7531E2FD-DE2F-BC45-AF5E-376DC236A210}" destId="{326B24F2-6C60-C940-8F9D-D704867C4B79}" srcOrd="0" destOrd="0" parTransId="{45AE4D50-1D92-154E-B156-B7B102600423}" sibTransId="{538558BA-F031-7E4B-AE95-D4F70FA64E35}"/>
    <dgm:cxn modelId="{428D49E3-841A-0640-B7E6-C4301C70E7C0}" type="presParOf" srcId="{C35B18C6-BB14-B14B-AAFC-B82E633DE6DA}" destId="{E71EF4F8-9A83-1B47-BD32-843CF2E0CD64}" srcOrd="0" destOrd="0" presId="urn:microsoft.com/office/officeart/2008/layout/HorizontalMultiLevelHierarchy"/>
    <dgm:cxn modelId="{B6532AF4-9FA1-ED41-BB76-412A1725E431}" type="presParOf" srcId="{E71EF4F8-9A83-1B47-BD32-843CF2E0CD64}" destId="{D5DE2A20-3E3E-2A4E-A703-99404A4402C0}" srcOrd="0" destOrd="0" presId="urn:microsoft.com/office/officeart/2008/layout/HorizontalMultiLevelHierarchy"/>
    <dgm:cxn modelId="{D03789D4-2617-A440-846C-3470DE07B922}" type="presParOf" srcId="{E71EF4F8-9A83-1B47-BD32-843CF2E0CD64}" destId="{1A2F4D2D-7794-BD49-8AA4-BBF0D588C335}" srcOrd="1" destOrd="0" presId="urn:microsoft.com/office/officeart/2008/layout/HorizontalMultiLevelHierarchy"/>
    <dgm:cxn modelId="{825B5216-96DE-8042-A965-0F6B8BFBFDB0}" type="presParOf" srcId="{1A2F4D2D-7794-BD49-8AA4-BBF0D588C335}" destId="{428A2F19-0104-094F-9BDE-A928EDD9ABD0}" srcOrd="0" destOrd="0" presId="urn:microsoft.com/office/officeart/2008/layout/HorizontalMultiLevelHierarchy"/>
    <dgm:cxn modelId="{BE3B83A1-5DCE-4E4D-A4F6-6635919F7F53}" type="presParOf" srcId="{428A2F19-0104-094F-9BDE-A928EDD9ABD0}" destId="{27800009-3544-0D4A-9749-9400BD01A7A6}" srcOrd="0" destOrd="0" presId="urn:microsoft.com/office/officeart/2008/layout/HorizontalMultiLevelHierarchy"/>
    <dgm:cxn modelId="{FAEC58D7-7CC6-8841-A5DB-896B003C48F4}" type="presParOf" srcId="{1A2F4D2D-7794-BD49-8AA4-BBF0D588C335}" destId="{80A0D69A-254F-B74E-9812-34D754E6BF8D}" srcOrd="1" destOrd="0" presId="urn:microsoft.com/office/officeart/2008/layout/HorizontalMultiLevelHierarchy"/>
    <dgm:cxn modelId="{B3AC5B0C-D76F-7C4E-B09C-5258E272E126}" type="presParOf" srcId="{80A0D69A-254F-B74E-9812-34D754E6BF8D}" destId="{06971D87-F4B1-8E49-B2D4-0E1360C11921}" srcOrd="0" destOrd="0" presId="urn:microsoft.com/office/officeart/2008/layout/HorizontalMultiLevelHierarchy"/>
    <dgm:cxn modelId="{B3E84AD2-DB5A-DC40-A63C-AC03DD44BB6F}" type="presParOf" srcId="{80A0D69A-254F-B74E-9812-34D754E6BF8D}" destId="{EB9A7641-B440-A941-AF84-92DB5B7D08C5}" srcOrd="1" destOrd="0" presId="urn:microsoft.com/office/officeart/2008/layout/HorizontalMultiLevelHierarchy"/>
    <dgm:cxn modelId="{152DF326-28E3-D841-A432-7955E9902F33}" type="presParOf" srcId="{1A2F4D2D-7794-BD49-8AA4-BBF0D588C335}" destId="{D99C23B9-CC0D-E143-A32D-0B04797D282D}" srcOrd="2" destOrd="0" presId="urn:microsoft.com/office/officeart/2008/layout/HorizontalMultiLevelHierarchy"/>
    <dgm:cxn modelId="{387BEFA2-1196-6E4C-B8B0-7226B7F61EBF}" type="presParOf" srcId="{D99C23B9-CC0D-E143-A32D-0B04797D282D}" destId="{67DAD1D5-6E30-1744-8FE1-439EC08C2CC6}" srcOrd="0" destOrd="0" presId="urn:microsoft.com/office/officeart/2008/layout/HorizontalMultiLevelHierarchy"/>
    <dgm:cxn modelId="{36C3343B-CC13-064B-B245-BF009996572E}" type="presParOf" srcId="{1A2F4D2D-7794-BD49-8AA4-BBF0D588C335}" destId="{FE0A3BC3-92DD-CF45-A15E-6A734864FBAD}" srcOrd="3" destOrd="0" presId="urn:microsoft.com/office/officeart/2008/layout/HorizontalMultiLevelHierarchy"/>
    <dgm:cxn modelId="{E6E1E41E-BAEA-9744-8535-68A780603A2D}" type="presParOf" srcId="{FE0A3BC3-92DD-CF45-A15E-6A734864FBAD}" destId="{EBE6F405-9F0E-2D42-8503-0DB44389CCE2}" srcOrd="0" destOrd="0" presId="urn:microsoft.com/office/officeart/2008/layout/HorizontalMultiLevelHierarchy"/>
    <dgm:cxn modelId="{30D0C588-B227-7644-9AC2-83C6764EF722}" type="presParOf" srcId="{FE0A3BC3-92DD-CF45-A15E-6A734864FBAD}" destId="{9F6001D2-E061-334B-8572-9E17BE7423DD}" srcOrd="1" destOrd="0" presId="urn:microsoft.com/office/officeart/2008/layout/HorizontalMultiLevel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437DE-9429-5748-BADF-2248DA4E136A}">
      <dsp:nvSpPr>
        <dsp:cNvPr id="0" name=""/>
        <dsp:cNvSpPr/>
      </dsp:nvSpPr>
      <dsp:spPr>
        <a:xfrm>
          <a:off x="4010683" y="1004726"/>
          <a:ext cx="2066815" cy="327872"/>
        </a:xfrm>
        <a:custGeom>
          <a:avLst/>
          <a:gdLst/>
          <a:ahLst/>
          <a:cxnLst/>
          <a:rect l="0" t="0" r="0" b="0"/>
          <a:pathLst>
            <a:path>
              <a:moveTo>
                <a:pt x="0" y="0"/>
              </a:moveTo>
              <a:lnTo>
                <a:pt x="0" y="223435"/>
              </a:lnTo>
              <a:lnTo>
                <a:pt x="2066815" y="223435"/>
              </a:lnTo>
              <a:lnTo>
                <a:pt x="2066815" y="32787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57FA1-BCCB-BF40-9C78-16C5B183B265}">
      <dsp:nvSpPr>
        <dsp:cNvPr id="0" name=""/>
        <dsp:cNvSpPr/>
      </dsp:nvSpPr>
      <dsp:spPr>
        <a:xfrm>
          <a:off x="4699622" y="2048468"/>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4579-4812-2444-9436-831E67FCD137}">
      <dsp:nvSpPr>
        <dsp:cNvPr id="0" name=""/>
        <dsp:cNvSpPr/>
      </dsp:nvSpPr>
      <dsp:spPr>
        <a:xfrm>
          <a:off x="4010683" y="2048468"/>
          <a:ext cx="688938" cy="327872"/>
        </a:xfrm>
        <a:custGeom>
          <a:avLst/>
          <a:gdLst/>
          <a:ahLst/>
          <a:cxnLst/>
          <a:rect l="0" t="0" r="0" b="0"/>
          <a:pathLst>
            <a:path>
              <a:moveTo>
                <a:pt x="688938" y="0"/>
              </a:moveTo>
              <a:lnTo>
                <a:pt x="688938" y="223435"/>
              </a:lnTo>
              <a:lnTo>
                <a:pt x="0" y="223435"/>
              </a:lnTo>
              <a:lnTo>
                <a:pt x="0"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5CD08-F010-3745-9109-FC2B98AACD1D}">
      <dsp:nvSpPr>
        <dsp:cNvPr id="0" name=""/>
        <dsp:cNvSpPr/>
      </dsp:nvSpPr>
      <dsp:spPr>
        <a:xfrm>
          <a:off x="4010683" y="1004726"/>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86F682-5BEC-854A-9EC9-E7DD486E6086}">
      <dsp:nvSpPr>
        <dsp:cNvPr id="0" name=""/>
        <dsp:cNvSpPr/>
      </dsp:nvSpPr>
      <dsp:spPr>
        <a:xfrm>
          <a:off x="1943867" y="2048468"/>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94A60B-FD99-C04A-8287-9D9DAC4322A7}">
      <dsp:nvSpPr>
        <dsp:cNvPr id="0" name=""/>
        <dsp:cNvSpPr/>
      </dsp:nvSpPr>
      <dsp:spPr>
        <a:xfrm>
          <a:off x="1254929" y="3092210"/>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0E6142-4704-EA43-94D8-F4C9FA4A18A3}">
      <dsp:nvSpPr>
        <dsp:cNvPr id="0" name=""/>
        <dsp:cNvSpPr/>
      </dsp:nvSpPr>
      <dsp:spPr>
        <a:xfrm>
          <a:off x="565990" y="3092210"/>
          <a:ext cx="688938" cy="327872"/>
        </a:xfrm>
        <a:custGeom>
          <a:avLst/>
          <a:gdLst/>
          <a:ahLst/>
          <a:cxnLst/>
          <a:rect l="0" t="0" r="0" b="0"/>
          <a:pathLst>
            <a:path>
              <a:moveTo>
                <a:pt x="688938" y="0"/>
              </a:moveTo>
              <a:lnTo>
                <a:pt x="688938" y="223435"/>
              </a:lnTo>
              <a:lnTo>
                <a:pt x="0" y="223435"/>
              </a:lnTo>
              <a:lnTo>
                <a:pt x="0"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44CFA0-5E17-F14F-A54F-692BC5281252}">
      <dsp:nvSpPr>
        <dsp:cNvPr id="0" name=""/>
        <dsp:cNvSpPr/>
      </dsp:nvSpPr>
      <dsp:spPr>
        <a:xfrm>
          <a:off x="1254929" y="2048468"/>
          <a:ext cx="688938" cy="327872"/>
        </a:xfrm>
        <a:custGeom>
          <a:avLst/>
          <a:gdLst/>
          <a:ahLst/>
          <a:cxnLst/>
          <a:rect l="0" t="0" r="0" b="0"/>
          <a:pathLst>
            <a:path>
              <a:moveTo>
                <a:pt x="688938" y="0"/>
              </a:moveTo>
              <a:lnTo>
                <a:pt x="688938" y="223435"/>
              </a:lnTo>
              <a:lnTo>
                <a:pt x="0" y="223435"/>
              </a:lnTo>
              <a:lnTo>
                <a:pt x="0"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5E503-5952-CB41-8512-923570B6DBA8}">
      <dsp:nvSpPr>
        <dsp:cNvPr id="0" name=""/>
        <dsp:cNvSpPr/>
      </dsp:nvSpPr>
      <dsp:spPr>
        <a:xfrm>
          <a:off x="1943867" y="1004726"/>
          <a:ext cx="2066815" cy="327872"/>
        </a:xfrm>
        <a:custGeom>
          <a:avLst/>
          <a:gdLst/>
          <a:ahLst/>
          <a:cxnLst/>
          <a:rect l="0" t="0" r="0" b="0"/>
          <a:pathLst>
            <a:path>
              <a:moveTo>
                <a:pt x="2066815" y="0"/>
              </a:moveTo>
              <a:lnTo>
                <a:pt x="2066815" y="223435"/>
              </a:lnTo>
              <a:lnTo>
                <a:pt x="0" y="223435"/>
              </a:lnTo>
              <a:lnTo>
                <a:pt x="0" y="32787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BB2E17-48D6-2642-B242-105730B60869}">
      <dsp:nvSpPr>
        <dsp:cNvPr id="0" name=""/>
        <dsp:cNvSpPr/>
      </dsp:nvSpPr>
      <dsp:spPr>
        <a:xfrm>
          <a:off x="3447006" y="288856"/>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E17706-CDA0-7B49-AF28-FF600F2B088E}">
      <dsp:nvSpPr>
        <dsp:cNvPr id="0" name=""/>
        <dsp:cNvSpPr/>
      </dsp:nvSpPr>
      <dsp:spPr>
        <a:xfrm>
          <a:off x="3572268" y="407855"/>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密码算法</a:t>
          </a:r>
        </a:p>
      </dsp:txBody>
      <dsp:txXfrm>
        <a:off x="3593235" y="428822"/>
        <a:ext cx="1085420" cy="673935"/>
      </dsp:txXfrm>
    </dsp:sp>
    <dsp:sp modelId="{05B28094-E1C1-1046-AF84-3680B7B79A00}">
      <dsp:nvSpPr>
        <dsp:cNvPr id="0" name=""/>
        <dsp:cNvSpPr/>
      </dsp:nvSpPr>
      <dsp:spPr>
        <a:xfrm>
          <a:off x="1380190" y="1332598"/>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71948E-56EB-2A41-B670-117BFE9568BC}">
      <dsp:nvSpPr>
        <dsp:cNvPr id="0" name=""/>
        <dsp:cNvSpPr/>
      </dsp:nvSpPr>
      <dsp:spPr>
        <a:xfrm>
          <a:off x="1505452" y="1451597"/>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对称密码算法</a:t>
          </a:r>
        </a:p>
      </dsp:txBody>
      <dsp:txXfrm>
        <a:off x="1526419" y="1472564"/>
        <a:ext cx="1085420" cy="673935"/>
      </dsp:txXfrm>
    </dsp:sp>
    <dsp:sp modelId="{BF5AA7F8-2EF8-8B4C-834A-F248B74808D2}">
      <dsp:nvSpPr>
        <dsp:cNvPr id="0" name=""/>
        <dsp:cNvSpPr/>
      </dsp:nvSpPr>
      <dsp:spPr>
        <a:xfrm>
          <a:off x="691252"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CD712-2CB4-BB47-BD11-2782D1C2C34D}">
      <dsp:nvSpPr>
        <dsp:cNvPr id="0" name=""/>
        <dsp:cNvSpPr/>
      </dsp:nvSpPr>
      <dsp:spPr>
        <a:xfrm>
          <a:off x="816513"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对称加密</a:t>
          </a:r>
        </a:p>
      </dsp:txBody>
      <dsp:txXfrm>
        <a:off x="837480" y="2516306"/>
        <a:ext cx="1085420" cy="673935"/>
      </dsp:txXfrm>
    </dsp:sp>
    <dsp:sp modelId="{2F9B84C0-3956-6E47-9012-508FB943F56E}">
      <dsp:nvSpPr>
        <dsp:cNvPr id="0" name=""/>
        <dsp:cNvSpPr/>
      </dsp:nvSpPr>
      <dsp:spPr>
        <a:xfrm>
          <a:off x="2313" y="3420082"/>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FFDCB-4897-7140-A0EA-1077FBA1A665}">
      <dsp:nvSpPr>
        <dsp:cNvPr id="0" name=""/>
        <dsp:cNvSpPr/>
      </dsp:nvSpPr>
      <dsp:spPr>
        <a:xfrm>
          <a:off x="127575" y="3539081"/>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流密码</a:t>
          </a:r>
        </a:p>
      </dsp:txBody>
      <dsp:txXfrm>
        <a:off x="148542" y="3560048"/>
        <a:ext cx="1085420" cy="673935"/>
      </dsp:txXfrm>
    </dsp:sp>
    <dsp:sp modelId="{94A1AEDA-BC52-CE4B-A1F9-FF69EAFA5BDC}">
      <dsp:nvSpPr>
        <dsp:cNvPr id="0" name=""/>
        <dsp:cNvSpPr/>
      </dsp:nvSpPr>
      <dsp:spPr>
        <a:xfrm>
          <a:off x="1380190" y="3420082"/>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CF4E5-DDC0-794C-AA21-E0BB276E39D1}">
      <dsp:nvSpPr>
        <dsp:cNvPr id="0" name=""/>
        <dsp:cNvSpPr/>
      </dsp:nvSpPr>
      <dsp:spPr>
        <a:xfrm>
          <a:off x="1505452" y="3539081"/>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分组密码</a:t>
          </a:r>
        </a:p>
      </dsp:txBody>
      <dsp:txXfrm>
        <a:off x="1526419" y="3560048"/>
        <a:ext cx="1085420" cy="673935"/>
      </dsp:txXfrm>
    </dsp:sp>
    <dsp:sp modelId="{4C8873BF-94A2-F840-83EE-874F1ABBB592}">
      <dsp:nvSpPr>
        <dsp:cNvPr id="0" name=""/>
        <dsp:cNvSpPr/>
      </dsp:nvSpPr>
      <dsp:spPr>
        <a:xfrm>
          <a:off x="2069129"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01E54E-FE94-7F46-B51C-DEA069FFA1A7}">
      <dsp:nvSpPr>
        <dsp:cNvPr id="0" name=""/>
        <dsp:cNvSpPr/>
      </dsp:nvSpPr>
      <dsp:spPr>
        <a:xfrm>
          <a:off x="2194391"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消息认证码</a:t>
          </a:r>
        </a:p>
      </dsp:txBody>
      <dsp:txXfrm>
        <a:off x="2215358" y="2516306"/>
        <a:ext cx="1085420" cy="673935"/>
      </dsp:txXfrm>
    </dsp:sp>
    <dsp:sp modelId="{7F594D12-0AEB-1344-8F69-774E956C6392}">
      <dsp:nvSpPr>
        <dsp:cNvPr id="0" name=""/>
        <dsp:cNvSpPr/>
      </dsp:nvSpPr>
      <dsp:spPr>
        <a:xfrm>
          <a:off x="4135945" y="1332598"/>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1D56BC-DDCF-AE4C-9AC1-E5B261BAD841}">
      <dsp:nvSpPr>
        <dsp:cNvPr id="0" name=""/>
        <dsp:cNvSpPr/>
      </dsp:nvSpPr>
      <dsp:spPr>
        <a:xfrm>
          <a:off x="4261207" y="1451597"/>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非对称密码算法</a:t>
          </a:r>
        </a:p>
      </dsp:txBody>
      <dsp:txXfrm>
        <a:off x="4282174" y="1472564"/>
        <a:ext cx="1085420" cy="673935"/>
      </dsp:txXfrm>
    </dsp:sp>
    <dsp:sp modelId="{3A079D2E-CD2A-3141-A7C5-B960C7E38A83}">
      <dsp:nvSpPr>
        <dsp:cNvPr id="0" name=""/>
        <dsp:cNvSpPr/>
      </dsp:nvSpPr>
      <dsp:spPr>
        <a:xfrm>
          <a:off x="3447006"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EE0DB-0508-B542-B37C-1DAD3CBD358F}">
      <dsp:nvSpPr>
        <dsp:cNvPr id="0" name=""/>
        <dsp:cNvSpPr/>
      </dsp:nvSpPr>
      <dsp:spPr>
        <a:xfrm>
          <a:off x="3572268"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公钥加密</a:t>
          </a:r>
        </a:p>
      </dsp:txBody>
      <dsp:txXfrm>
        <a:off x="3593235" y="2516306"/>
        <a:ext cx="1085420" cy="673935"/>
      </dsp:txXfrm>
    </dsp:sp>
    <dsp:sp modelId="{8798FBAB-056A-B849-AD41-FF4AF939FC39}">
      <dsp:nvSpPr>
        <dsp:cNvPr id="0" name=""/>
        <dsp:cNvSpPr/>
      </dsp:nvSpPr>
      <dsp:spPr>
        <a:xfrm>
          <a:off x="4824884"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72903-90ED-9640-9DE4-769494901596}">
      <dsp:nvSpPr>
        <dsp:cNvPr id="0" name=""/>
        <dsp:cNvSpPr/>
      </dsp:nvSpPr>
      <dsp:spPr>
        <a:xfrm>
          <a:off x="4950145"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数字签名</a:t>
          </a:r>
        </a:p>
      </dsp:txBody>
      <dsp:txXfrm>
        <a:off x="4971112" y="2516306"/>
        <a:ext cx="1085420" cy="673935"/>
      </dsp:txXfrm>
    </dsp:sp>
    <dsp:sp modelId="{FEBA0EAD-465A-894B-927E-2EAFCCF06EC4}">
      <dsp:nvSpPr>
        <dsp:cNvPr id="0" name=""/>
        <dsp:cNvSpPr/>
      </dsp:nvSpPr>
      <dsp:spPr>
        <a:xfrm>
          <a:off x="5513822" y="1332598"/>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2ED48-30E5-7B45-8392-B5FB0B0D931C}">
      <dsp:nvSpPr>
        <dsp:cNvPr id="0" name=""/>
        <dsp:cNvSpPr/>
      </dsp:nvSpPr>
      <dsp:spPr>
        <a:xfrm>
          <a:off x="5639084" y="1451597"/>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t>杂凑函数</a:t>
          </a:r>
        </a:p>
      </dsp:txBody>
      <dsp:txXfrm>
        <a:off x="5660051" y="1472564"/>
        <a:ext cx="1085420" cy="673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F21529-B542-4BC2-A24A-A053FEF0F2B9}" type="datetimeFigureOut">
              <a:rPr lang="zh-CN" altLang="en-US"/>
              <a:pPr>
                <a:defRPr/>
              </a:pPr>
              <a:t>2024/9/10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2641092-E645-45CE-A136-55AC651A0EE3}" type="slidenum">
              <a:rPr lang="zh-CN" altLang="en-US"/>
              <a:pPr>
                <a:defRPr/>
              </a:pPr>
              <a:t>‹#›</a:t>
            </a:fld>
            <a:endParaRPr lang="zh-CN" altLang="en-US"/>
          </a:p>
        </p:txBody>
      </p:sp>
    </p:spTree>
    <p:extLst>
      <p:ext uri="{BB962C8B-B14F-4D97-AF65-F5344CB8AC3E}">
        <p14:creationId xmlns:p14="http://schemas.microsoft.com/office/powerpoint/2010/main" val="686979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a:p>
        </p:txBody>
      </p:sp>
    </p:spTree>
    <p:extLst>
      <p:ext uri="{BB962C8B-B14F-4D97-AF65-F5344CB8AC3E}">
        <p14:creationId xmlns:p14="http://schemas.microsoft.com/office/powerpoint/2010/main" val="946625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我自己的理解</a:t>
            </a:r>
            <a:endParaRPr kumimoji="1" lang="en-US" altLang="zh-CN" dirty="0"/>
          </a:p>
          <a:p>
            <a:r>
              <a:rPr kumimoji="1" lang="zh-CN" altLang="en-US" dirty="0"/>
              <a:t>大致可分为两步</a:t>
            </a:r>
            <a:endParaRPr kumimoji="1" lang="en-US" altLang="zh-CN" dirty="0"/>
          </a:p>
          <a:p>
            <a:r>
              <a:rPr kumimoji="1" lang="zh-CN" altLang="en-US" dirty="0"/>
              <a:t>满足区分器特性的是一部分密钥，从而实现分割</a:t>
            </a:r>
          </a:p>
        </p:txBody>
      </p:sp>
      <p:sp>
        <p:nvSpPr>
          <p:cNvPr id="4" name="灯片编号占位符 3"/>
          <p:cNvSpPr>
            <a:spLocks noGrp="1"/>
          </p:cNvSpPr>
          <p:nvPr>
            <p:ph type="sldNum" sz="quarter" idx="5"/>
          </p:nvPr>
        </p:nvSpPr>
        <p:spPr/>
        <p:txBody>
          <a:bodyPr/>
          <a:lstStyle/>
          <a:p>
            <a:fld id="{E97143C0-FCC7-E646-A46A-A77CD5369B81}" type="slidenum">
              <a:rPr kumimoji="1" lang="zh-CN" altLang="en-US" smtClean="0"/>
              <a:t>17</a:t>
            </a:fld>
            <a:endParaRPr kumimoji="1" lang="zh-CN" altLang="en-US"/>
          </a:p>
        </p:txBody>
      </p:sp>
    </p:spTree>
    <p:extLst>
      <p:ext uri="{BB962C8B-B14F-4D97-AF65-F5344CB8AC3E}">
        <p14:creationId xmlns:p14="http://schemas.microsoft.com/office/powerpoint/2010/main" val="142582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考虑极端情况，</a:t>
            </a:r>
            <a:r>
              <a:rPr kumimoji="1" lang="en-US" altLang="zh-CN" dirty="0"/>
              <a:t>m=1</a:t>
            </a:r>
            <a:r>
              <a:rPr kumimoji="1" lang="zh-CN" altLang="en-US" dirty="0"/>
              <a:t>的时候</a:t>
            </a:r>
            <a:r>
              <a:rPr kumimoji="1" lang="en-US" altLang="zh-CN" dirty="0"/>
              <a:t>c_r-1</a:t>
            </a:r>
            <a:r>
              <a:rPr kumimoji="1" lang="zh-CN" altLang="en-US" dirty="0"/>
              <a:t>一定等于</a:t>
            </a:r>
            <a:r>
              <a:rPr kumimoji="1" lang="en-US" altLang="zh-CN" dirty="0"/>
              <a:t>1,</a:t>
            </a:r>
            <a:r>
              <a:rPr kumimoji="1" lang="zh-CN" altLang="en-US" dirty="0"/>
              <a:t>列方程，联系区分，分割，列方程来求解</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19</a:t>
            </a:fld>
            <a:endParaRPr lang="zh-CN" altLang="en-US"/>
          </a:p>
        </p:txBody>
      </p:sp>
    </p:spTree>
    <p:extLst>
      <p:ext uri="{BB962C8B-B14F-4D97-AF65-F5344CB8AC3E}">
        <p14:creationId xmlns:p14="http://schemas.microsoft.com/office/powerpoint/2010/main" val="138333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大部分是</a:t>
            </a:r>
            <a:r>
              <a:rPr kumimoji="1" lang="en-US" altLang="zh-CN" dirty="0"/>
              <a:t>1990</a:t>
            </a:r>
            <a:r>
              <a:rPr kumimoji="1" lang="zh-CN" altLang="en-US" dirty="0"/>
              <a:t>年之后出现的攻击方法，内容新，挑战大</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20</a:t>
            </a:fld>
            <a:endParaRPr lang="zh-CN" altLang="en-US"/>
          </a:p>
        </p:txBody>
      </p:sp>
    </p:spTree>
    <p:extLst>
      <p:ext uri="{BB962C8B-B14F-4D97-AF65-F5344CB8AC3E}">
        <p14:creationId xmlns:p14="http://schemas.microsoft.com/office/powerpoint/2010/main" val="259582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TextEdit="1"/>
          </p:cNvSpPr>
          <p:nvPr>
            <p:ph type="sldImg"/>
          </p:nvPr>
        </p:nvSpPr>
        <p:spPr bwMode="auto">
          <a:noFill/>
          <a:ln>
            <a:solidFill>
              <a:srgbClr val="000000"/>
            </a:solidFill>
            <a:miter lim="800000"/>
            <a:headEnd/>
            <a:tailEnd/>
          </a:ln>
        </p:spPr>
      </p:sp>
      <p:sp>
        <p:nvSpPr>
          <p:cNvPr id="13721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a:p>
        </p:txBody>
      </p:sp>
    </p:spTree>
    <p:extLst>
      <p:ext uri="{BB962C8B-B14F-4D97-AF65-F5344CB8AC3E}">
        <p14:creationId xmlns:p14="http://schemas.microsoft.com/office/powerpoint/2010/main" val="3340691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可以多轮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7143C0-FCC7-E646-A46A-A77CD5369B81}"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3274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最初是选择密文，然后选择明文，然后中间的</a:t>
            </a:r>
            <a:r>
              <a:rPr kumimoji="1" lang="en-US" altLang="zh-CN" dirty="0"/>
              <a:t>\beta</a:t>
            </a:r>
            <a:r>
              <a:rPr kumimoji="1" lang="zh-CN" altLang="en-US" dirty="0"/>
              <a:t>和</a:t>
            </a:r>
            <a:r>
              <a:rPr kumimoji="1" lang="en-US" altLang="zh-CN" dirty="0"/>
              <a:t>\</a:t>
            </a:r>
            <a:r>
              <a:rPr kumimoji="1" lang="en-US" altLang="zh-CN" dirty="0" err="1"/>
              <a:t>gama</a:t>
            </a:r>
            <a:r>
              <a:rPr kumimoji="1" lang="zh-CN" altLang="en-US" dirty="0"/>
              <a:t>可以任取</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26</a:t>
            </a:fld>
            <a:endParaRPr lang="zh-CN" altLang="en-US"/>
          </a:p>
        </p:txBody>
      </p:sp>
    </p:spTree>
    <p:extLst>
      <p:ext uri="{BB962C8B-B14F-4D97-AF65-F5344CB8AC3E}">
        <p14:creationId xmlns:p14="http://schemas.microsoft.com/office/powerpoint/2010/main" val="2984996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81ABF6-A7D8-432F-84D2-64487D1E9B2D}" type="slidenum">
              <a:rPr lang="zh-CN" altLang="en-US" smtClean="0"/>
              <a:t>27</a:t>
            </a:fld>
            <a:endParaRPr lang="zh-CN" altLang="en-US"/>
          </a:p>
        </p:txBody>
      </p:sp>
    </p:spTree>
    <p:extLst>
      <p:ext uri="{BB962C8B-B14F-4D97-AF65-F5344CB8AC3E}">
        <p14:creationId xmlns:p14="http://schemas.microsoft.com/office/powerpoint/2010/main" val="4094668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最初提出的零相关线性分析需要几乎全部明文空间</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29</a:t>
            </a:fld>
            <a:endParaRPr lang="zh-CN" altLang="en-US"/>
          </a:p>
        </p:txBody>
      </p:sp>
    </p:spTree>
    <p:extLst>
      <p:ext uri="{BB962C8B-B14F-4D97-AF65-F5344CB8AC3E}">
        <p14:creationId xmlns:p14="http://schemas.microsoft.com/office/powerpoint/2010/main" val="1028198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一开始是针对</a:t>
            </a:r>
            <a:r>
              <a:rPr lang="en-US" altLang="zh-CN" dirty="0" err="1"/>
              <a:t>aes</a:t>
            </a:r>
            <a:r>
              <a:rPr lang="zh-CN" altLang="en-US" dirty="0"/>
              <a:t>的</a:t>
            </a:r>
            <a:r>
              <a:rPr lang="en-US" altLang="zh-CN" dirty="0" err="1"/>
              <a:t>spn</a:t>
            </a:r>
            <a:r>
              <a:rPr lang="zh-CN" altLang="en-US" dirty="0"/>
              <a:t>结构，</a:t>
            </a:r>
            <a:r>
              <a:rPr lang="en-US" altLang="zh-CN" dirty="0"/>
              <a:t>lucks</a:t>
            </a:r>
            <a:r>
              <a:rPr lang="zh-CN" altLang="en-US" dirty="0"/>
              <a:t>推广到</a:t>
            </a:r>
            <a:r>
              <a:rPr lang="en-US" altLang="zh-CN" dirty="0"/>
              <a:t>Feistel</a:t>
            </a:r>
            <a:r>
              <a:rPr lang="zh-CN" altLang="en-US" dirty="0"/>
              <a:t>结构的</a:t>
            </a:r>
            <a:r>
              <a:rPr lang="en-US" altLang="zh-CN" dirty="0" err="1"/>
              <a:t>Twofish</a:t>
            </a:r>
            <a:r>
              <a:rPr lang="zh-CN" altLang="en-US" dirty="0"/>
              <a:t>算法</a:t>
            </a:r>
            <a:endParaRPr kumimoji="1" lang="zh-CN" altLang="en-US" dirty="0"/>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30</a:t>
            </a:fld>
            <a:endParaRPr lang="zh-CN" altLang="en-US"/>
          </a:p>
        </p:txBody>
      </p:sp>
    </p:spTree>
    <p:extLst>
      <p:ext uri="{BB962C8B-B14F-4D97-AF65-F5344CB8AC3E}">
        <p14:creationId xmlns:p14="http://schemas.microsoft.com/office/powerpoint/2010/main" val="29201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p:spPr>
      </p:sp>
      <p:sp>
        <p:nvSpPr>
          <p:cNvPr id="194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a:p>
        </p:txBody>
      </p:sp>
    </p:spTree>
    <p:extLst>
      <p:ext uri="{BB962C8B-B14F-4D97-AF65-F5344CB8AC3E}">
        <p14:creationId xmlns:p14="http://schemas.microsoft.com/office/powerpoint/2010/main" val="67484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3</a:t>
            </a:fld>
            <a:endParaRPr lang="zh-CN" altLang="en-US"/>
          </a:p>
        </p:txBody>
      </p:sp>
    </p:spTree>
    <p:extLst>
      <p:ext uri="{BB962C8B-B14F-4D97-AF65-F5344CB8AC3E}">
        <p14:creationId xmlns:p14="http://schemas.microsoft.com/office/powerpoint/2010/main" val="306227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共同促进密码理论的发展</a:t>
            </a:r>
            <a:endParaRPr kumimoji="1" lang="en-US" altLang="zh-CN" dirty="0"/>
          </a:p>
          <a:p>
            <a:r>
              <a:rPr lang="zh-CN" altLang="zh-CN" sz="1200" kern="1200" dirty="0">
                <a:solidFill>
                  <a:schemeClr val="tx1"/>
                </a:solidFill>
                <a:effectLst/>
                <a:latin typeface="+mn-lt"/>
                <a:ea typeface="+mn-ea"/>
                <a:cs typeface="+mn-cs"/>
              </a:rPr>
              <a:t>密码学是一门古老而又年轻的学科。可以说，从人类用笔书写开始，密码就被用于保护通信信息的机密性。随着计算机通信技术的发展，特别是大数据和互联网时代的到来，大量的敏感信息在公开网络上传输，密码已经和我们每个人的日常生活密不可分。</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密码编码学致力于建立难以被敌方或对手攻破的安全密码体制，保护明文或密钥信息；密码分析学则力图破解敌方或对手已有的密码体制，恢复明文或者密钥。新的密码体制的出现，会经受密码分析者的攻击。一旦被密码分析者发现弱点，这个密码即被破解，不再有用。几千年来，密码编码者和密码分析者之间的博弈，直接影响了人类历史的发展。</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7</a:t>
            </a:fld>
            <a:endParaRPr lang="zh-CN" altLang="en-US"/>
          </a:p>
        </p:txBody>
      </p:sp>
    </p:spTree>
    <p:extLst>
      <p:ext uri="{BB962C8B-B14F-4D97-AF65-F5344CB8AC3E}">
        <p14:creationId xmlns:p14="http://schemas.microsoft.com/office/powerpoint/2010/main" val="139750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参考慕课第五章</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9</a:t>
            </a:fld>
            <a:endParaRPr kumimoji="1" lang="zh-CN" altLang="en-US"/>
          </a:p>
        </p:txBody>
      </p:sp>
    </p:spTree>
    <p:extLst>
      <p:ext uri="{BB962C8B-B14F-4D97-AF65-F5344CB8AC3E}">
        <p14:creationId xmlns:p14="http://schemas.microsoft.com/office/powerpoint/2010/main" val="67416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10</a:t>
            </a:fld>
            <a:endParaRPr lang="zh-CN" altLang="en-US"/>
          </a:p>
        </p:txBody>
      </p:sp>
    </p:spTree>
    <p:extLst>
      <p:ext uri="{BB962C8B-B14F-4D97-AF65-F5344CB8AC3E}">
        <p14:creationId xmlns:p14="http://schemas.microsoft.com/office/powerpoint/2010/main" val="172732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Calibri" pitchFamily="34" charset="0"/>
                <a:ea typeface="宋体" pitchFamily="2" charset="-122"/>
                <a:cs typeface="+mn-cs"/>
              </a:rPr>
              <a:t>安全目标明确了，那么敌手的能力是什么？就是说敌手能利用哪些信息？</a:t>
            </a:r>
          </a:p>
        </p:txBody>
      </p:sp>
      <p:sp>
        <p:nvSpPr>
          <p:cNvPr id="4" name="灯片编号占位符 3"/>
          <p:cNvSpPr>
            <a:spLocks noGrp="1"/>
          </p:cNvSpPr>
          <p:nvPr>
            <p:ph type="sldNum" sz="quarter" idx="5"/>
          </p:nvPr>
        </p:nvSpPr>
        <p:spPr/>
        <p:txBody>
          <a:bodyPr/>
          <a:lstStyle/>
          <a:p>
            <a:pPr>
              <a:defRPr/>
            </a:pPr>
            <a:fld id="{DAE907A4-7938-4A7E-938C-EDB105B17010}" type="slidenum">
              <a:rPr lang="zh-CN" altLang="en-US" smtClean="0"/>
              <a:pPr>
                <a:defRPr/>
              </a:pPr>
              <a:t>14</a:t>
            </a:fld>
            <a:endParaRPr lang="en-US" altLang="zh-CN"/>
          </a:p>
        </p:txBody>
      </p:sp>
    </p:spTree>
    <p:extLst>
      <p:ext uri="{BB962C8B-B14F-4D97-AF65-F5344CB8AC3E}">
        <p14:creationId xmlns:p14="http://schemas.microsoft.com/office/powerpoint/2010/main" val="399137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根据实际生活中敌手能获得信息的不同，不同敌手能力对应不同的攻击类型，又可以分为  </a:t>
            </a:r>
            <a:r>
              <a:rPr kumimoji="1" lang="en-US" altLang="zh-CN" dirty="0"/>
              <a:t>https://</a:t>
            </a:r>
            <a:r>
              <a:rPr kumimoji="1" lang="en-US" altLang="zh-CN" dirty="0" err="1"/>
              <a:t>www.cnitpm.com</a:t>
            </a:r>
            <a:r>
              <a:rPr kumimoji="1" lang="en-US" altLang="zh-CN" dirty="0"/>
              <a:t>/pm1/58220.html</a:t>
            </a:r>
          </a:p>
          <a:p>
            <a:r>
              <a:rPr lang="en-US" altLang="zh-CN" sz="1200" b="0" i="0" u="none" strike="noStrike" kern="1200" dirty="0">
                <a:solidFill>
                  <a:schemeClr val="tx1"/>
                </a:solidFill>
                <a:effectLst/>
                <a:latin typeface="Calibri" pitchFamily="34" charset="0"/>
                <a:ea typeface="宋体" pitchFamily="2" charset="-122"/>
                <a:cs typeface="+mn-cs"/>
              </a:rPr>
              <a:t>(1)</a:t>
            </a:r>
            <a:r>
              <a:rPr lang="zh-CN" altLang="en-US" sz="1200" b="0" i="0" u="none" strike="noStrike" kern="1200" dirty="0">
                <a:solidFill>
                  <a:schemeClr val="tx1"/>
                </a:solidFill>
                <a:effectLst/>
                <a:latin typeface="Calibri" pitchFamily="34" charset="0"/>
                <a:ea typeface="宋体" pitchFamily="2" charset="-122"/>
                <a:cs typeface="+mn-cs"/>
              </a:rPr>
              <a:t>仅知密文攻击</a:t>
            </a:r>
            <a:r>
              <a:rPr lang="en-US" altLang="zh-CN" sz="1200" b="0" i="0" u="none" strike="noStrike" kern="1200" dirty="0">
                <a:solidFill>
                  <a:schemeClr val="tx1"/>
                </a:solidFill>
                <a:effectLst/>
                <a:latin typeface="Calibri" pitchFamily="34" charset="0"/>
                <a:ea typeface="宋体" pitchFamily="2" charset="-122"/>
                <a:cs typeface="+mn-cs"/>
              </a:rPr>
              <a:t>(</a:t>
            </a:r>
            <a:r>
              <a:rPr lang="en-US" altLang="zh-CN" sz="1200" b="0" i="0" u="none" strike="noStrike" kern="1200" dirty="0" err="1">
                <a:solidFill>
                  <a:schemeClr val="tx1"/>
                </a:solidFill>
                <a:effectLst/>
                <a:latin typeface="Calibri" pitchFamily="34" charset="0"/>
                <a:ea typeface="宋体" pitchFamily="2" charset="-122"/>
                <a:cs typeface="+mn-cs"/>
              </a:rPr>
              <a:t>Cipbertext</a:t>
            </a:r>
            <a:r>
              <a:rPr lang="en-US" altLang="zh-CN" sz="1200" b="0" i="0" u="none" strike="noStrike" kern="1200" dirty="0">
                <a:solidFill>
                  <a:schemeClr val="tx1"/>
                </a:solidFill>
                <a:effectLst/>
                <a:latin typeface="Calibri" pitchFamily="34" charset="0"/>
                <a:ea typeface="宋体" pitchFamily="2" charset="-122"/>
                <a:cs typeface="+mn-cs"/>
              </a:rPr>
              <a:t>-only </a:t>
            </a:r>
            <a:r>
              <a:rPr lang="en-US" altLang="zh-CN" sz="1200" b="0" i="0" u="none" strike="noStrike" kern="1200" dirty="0" err="1">
                <a:solidFill>
                  <a:schemeClr val="tx1"/>
                </a:solidFill>
                <a:effectLst/>
                <a:latin typeface="Calibri" pitchFamily="34" charset="0"/>
                <a:ea typeface="宋体" pitchFamily="2" charset="-122"/>
                <a:cs typeface="+mn-cs"/>
              </a:rPr>
              <a:t>atack</a:t>
            </a:r>
            <a:r>
              <a:rPr lang="en-US" altLang="zh-CN" sz="1200" b="0" i="0" u="none" strike="noStrike"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rPr>
              <a:t>。所谓仅知密文攻击是指密码分析者仅根据截获的密文来破译密码。因为密码分析者所能利用的数据资源仅为密文，因此这是对密码分析者最不利的情况。</a:t>
            </a:r>
          </a:p>
          <a:p>
            <a:r>
              <a:rPr lang="en-US" altLang="zh-CN" sz="1200" b="0" i="0" u="none" strike="noStrike" kern="1200" dirty="0">
                <a:solidFill>
                  <a:schemeClr val="tx1"/>
                </a:solidFill>
                <a:effectLst/>
                <a:latin typeface="Calibri" pitchFamily="34" charset="0"/>
                <a:ea typeface="宋体" pitchFamily="2" charset="-122"/>
                <a:cs typeface="+mn-cs"/>
              </a:rPr>
              <a:t>(2)</a:t>
            </a:r>
            <a:r>
              <a:rPr lang="zh-CN" altLang="en-US" sz="1200" b="0" i="0" u="none" strike="noStrike" kern="1200" dirty="0">
                <a:solidFill>
                  <a:schemeClr val="tx1"/>
                </a:solidFill>
                <a:effectLst/>
                <a:latin typeface="Calibri" pitchFamily="34" charset="0"/>
                <a:ea typeface="宋体" pitchFamily="2" charset="-122"/>
                <a:cs typeface="+mn-cs"/>
              </a:rPr>
              <a:t>已知明文攻击</a:t>
            </a:r>
            <a:r>
              <a:rPr lang="en-US" altLang="zh-CN" sz="1200" b="0" i="0" u="none" strike="noStrike" kern="1200" dirty="0">
                <a:solidFill>
                  <a:schemeClr val="tx1"/>
                </a:solidFill>
                <a:effectLst/>
                <a:latin typeface="Calibri" pitchFamily="34" charset="0"/>
                <a:ea typeface="宋体" pitchFamily="2" charset="-122"/>
                <a:cs typeface="+mn-cs"/>
              </a:rPr>
              <a:t>(Known-plaintext attack)</a:t>
            </a:r>
            <a:r>
              <a:rPr lang="zh-CN" altLang="en-US" sz="1200" b="0" i="0" u="none" strike="noStrike" kern="1200" dirty="0">
                <a:solidFill>
                  <a:schemeClr val="tx1"/>
                </a:solidFill>
                <a:effectLst/>
                <a:latin typeface="Calibri" pitchFamily="34" charset="0"/>
                <a:ea typeface="宋体" pitchFamily="2" charset="-122"/>
                <a:cs typeface="+mn-cs"/>
              </a:rPr>
              <a:t>。所谓已知明文攻击是指密码分析者根据已经知道的某些明文密文对来破译密码。例如，</a:t>
            </a:r>
            <a:r>
              <a:rPr lang="en-US" altLang="zh-CN" sz="1200" b="0" i="0" u="none" strike="noStrike" kern="1200" dirty="0">
                <a:solidFill>
                  <a:schemeClr val="tx1"/>
                </a:solidFill>
                <a:effectLst/>
                <a:latin typeface="Calibri" pitchFamily="34" charset="0"/>
                <a:ea typeface="宋体" pitchFamily="2" charset="-122"/>
                <a:cs typeface="+mn-cs"/>
              </a:rPr>
              <a:t>enigma</a:t>
            </a:r>
            <a:r>
              <a:rPr lang="zh-CN" altLang="en-US" sz="1200" b="0" i="0" u="none" strike="noStrike" kern="1200" dirty="0">
                <a:solidFill>
                  <a:schemeClr val="tx1"/>
                </a:solidFill>
                <a:effectLst/>
                <a:latin typeface="Calibri" pitchFamily="34" charset="0"/>
                <a:ea typeface="宋体" pitchFamily="2" charset="-122"/>
                <a:cs typeface="+mn-cs"/>
              </a:rPr>
              <a:t>机的破解。</a:t>
            </a:r>
            <a:r>
              <a:rPr lang="en-US" altLang="zh-CN" sz="1200" b="0" i="0" u="none" strike="noStrike" kern="1200" dirty="0">
                <a:solidFill>
                  <a:schemeClr val="tx1"/>
                </a:solidFill>
                <a:effectLst/>
                <a:latin typeface="Calibri" pitchFamily="34" charset="0"/>
                <a:ea typeface="宋体" pitchFamily="2" charset="-122"/>
                <a:cs typeface="+mn-cs"/>
              </a:rPr>
              <a:t>whether</a:t>
            </a:r>
            <a:r>
              <a:rPr lang="zh-CN" altLang="en-US" sz="1200" b="0" i="0" u="none" strike="noStrike" kern="1200" dirty="0">
                <a:solidFill>
                  <a:schemeClr val="tx1"/>
                </a:solidFill>
                <a:effectLst/>
                <a:latin typeface="Calibri" pitchFamily="34" charset="0"/>
                <a:ea typeface="宋体" pitchFamily="2" charset="-122"/>
                <a:cs typeface="+mn-cs"/>
              </a:rPr>
              <a:t>开头，自然猜测开头密文对应的明文是</a:t>
            </a:r>
            <a:r>
              <a:rPr lang="en-US" altLang="zh-CN" sz="1200" b="0" i="0" u="none" strike="noStrike" kern="1200" dirty="0">
                <a:solidFill>
                  <a:schemeClr val="tx1"/>
                </a:solidFill>
                <a:effectLst/>
                <a:latin typeface="Calibri" pitchFamily="34" charset="0"/>
                <a:ea typeface="宋体" pitchFamily="2" charset="-122"/>
                <a:cs typeface="+mn-cs"/>
              </a:rPr>
              <a:t>whether</a:t>
            </a:r>
            <a:r>
              <a:rPr lang="zh-CN" altLang="en-US" sz="1200" b="0" i="0" u="none" strike="noStrike" kern="1200" dirty="0">
                <a:solidFill>
                  <a:schemeClr val="tx1"/>
                </a:solidFill>
                <a:effectLst/>
                <a:latin typeface="Calibri" pitchFamily="34" charset="0"/>
                <a:ea typeface="宋体" pitchFamily="2" charset="-122"/>
                <a:cs typeface="+mn-cs"/>
              </a:rPr>
              <a:t>，密码分析者可能知道从用户终端送到计算机的密文数据从一个标准词“</a:t>
            </a:r>
            <a:r>
              <a:rPr lang="en-US" altLang="zh-CN" sz="1200" b="0" i="0" u="none" strike="noStrike" kern="1200" dirty="0">
                <a:solidFill>
                  <a:schemeClr val="tx1"/>
                </a:solidFill>
                <a:effectLst/>
                <a:latin typeface="Calibri" pitchFamily="34" charset="0"/>
                <a:ea typeface="宋体" pitchFamily="2" charset="-122"/>
                <a:cs typeface="+mn-cs"/>
              </a:rPr>
              <a:t>LOGIN”</a:t>
            </a:r>
            <a:r>
              <a:rPr lang="zh-CN" altLang="en-US" sz="1200" b="0" i="0" u="none" strike="noStrike" kern="1200" dirty="0">
                <a:solidFill>
                  <a:schemeClr val="tx1"/>
                </a:solidFill>
                <a:effectLst/>
                <a:latin typeface="Calibri" pitchFamily="34" charset="0"/>
                <a:ea typeface="宋体" pitchFamily="2" charset="-122"/>
                <a:cs typeface="+mn-cs"/>
              </a:rPr>
              <a:t>开头。</a:t>
            </a:r>
          </a:p>
          <a:p>
            <a:r>
              <a:rPr lang="en-US" altLang="zh-CN" sz="1200" b="0" i="0" u="none" strike="noStrike" kern="1200" dirty="0">
                <a:solidFill>
                  <a:schemeClr val="tx1"/>
                </a:solidFill>
                <a:effectLst/>
                <a:latin typeface="Calibri" pitchFamily="34" charset="0"/>
                <a:ea typeface="宋体" pitchFamily="2" charset="-122"/>
                <a:cs typeface="+mn-cs"/>
              </a:rPr>
              <a:t>(3)</a:t>
            </a:r>
            <a:r>
              <a:rPr lang="zh-CN" altLang="en-US" sz="1200" b="0" i="0" u="none" strike="noStrike" kern="1200" dirty="0">
                <a:solidFill>
                  <a:schemeClr val="tx1"/>
                </a:solidFill>
                <a:effectLst/>
                <a:latin typeface="Calibri" pitchFamily="34" charset="0"/>
                <a:ea typeface="宋体" pitchFamily="2" charset="-122"/>
                <a:cs typeface="+mn-cs"/>
              </a:rPr>
              <a:t>选择明文攻击</a:t>
            </a:r>
            <a:r>
              <a:rPr lang="en-US" altLang="zh-CN" sz="1200" b="0" i="0" u="none" strike="noStrike" kern="1200" dirty="0">
                <a:solidFill>
                  <a:schemeClr val="tx1"/>
                </a:solidFill>
                <a:effectLst/>
                <a:latin typeface="Calibri" pitchFamily="34" charset="0"/>
                <a:ea typeface="宋体" pitchFamily="2" charset="-122"/>
                <a:cs typeface="+mn-cs"/>
              </a:rPr>
              <a:t>(Chosen-plaintext </a:t>
            </a:r>
            <a:r>
              <a:rPr lang="en-US" altLang="zh-CN" sz="1200" b="0" i="0" u="none" strike="noStrike" kern="1200" dirty="0" err="1">
                <a:solidFill>
                  <a:schemeClr val="tx1"/>
                </a:solidFill>
                <a:effectLst/>
                <a:latin typeface="Calibri" pitchFamily="34" charset="0"/>
                <a:ea typeface="宋体" pitchFamily="2" charset="-122"/>
                <a:cs typeface="+mn-cs"/>
              </a:rPr>
              <a:t>atack</a:t>
            </a:r>
            <a:r>
              <a:rPr lang="en-US" altLang="zh-CN" sz="1200" b="0" i="0" u="none" strike="noStrike"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rPr>
              <a:t>。所谓选择明文攻击是指密码分析者能够选择明文并获得相应的密文。这是对密码分析者十分有利的情况。</a:t>
            </a:r>
            <a:r>
              <a:rPr lang="zh-CN" altLang="en-US" sz="1200" b="0" i="0" u="none" strike="noStrike" kern="1200" dirty="0">
                <a:solidFill>
                  <a:srgbClr val="FF0000"/>
                </a:solidFill>
                <a:effectLst/>
                <a:latin typeface="Calibri" pitchFamily="34" charset="0"/>
                <a:ea typeface="宋体" pitchFamily="2" charset="-122"/>
                <a:cs typeface="+mn-cs"/>
              </a:rPr>
              <a:t>计算机文件系统和数据库</a:t>
            </a:r>
            <a:r>
              <a:rPr lang="zh-CN" altLang="en-US" sz="1200" b="0" i="0" u="none" strike="noStrike" kern="1200" dirty="0">
                <a:solidFill>
                  <a:schemeClr val="tx1"/>
                </a:solidFill>
                <a:effectLst/>
                <a:latin typeface="Calibri" pitchFamily="34" charset="0"/>
                <a:ea typeface="宋体" pitchFamily="2" charset="-122"/>
                <a:cs typeface="+mn-cs"/>
              </a:rPr>
              <a:t>系统特别容易受到这种攻击，这是因为用户可以随意选择明文，并获得相应的密文文件和密文数据库。特意选择那些最有可能恢复出密钥的明文。特殊明文</a:t>
            </a:r>
          </a:p>
          <a:p>
            <a:r>
              <a:rPr lang="en-US" altLang="zh-CN" sz="1200" b="0" i="0" u="none" strike="noStrike" kern="1200" dirty="0">
                <a:solidFill>
                  <a:schemeClr val="tx1"/>
                </a:solidFill>
                <a:effectLst/>
                <a:latin typeface="Calibri" pitchFamily="34" charset="0"/>
                <a:ea typeface="宋体" pitchFamily="2" charset="-122"/>
                <a:cs typeface="+mn-cs"/>
              </a:rPr>
              <a:t>(4)</a:t>
            </a:r>
            <a:r>
              <a:rPr lang="zh-CN" altLang="en-US" sz="1200" b="0" i="0" u="none" strike="noStrike" kern="1200" dirty="0">
                <a:solidFill>
                  <a:schemeClr val="tx1"/>
                </a:solidFill>
                <a:effectLst/>
                <a:latin typeface="Calibri" pitchFamily="34" charset="0"/>
                <a:ea typeface="宋体" pitchFamily="2" charset="-122"/>
                <a:cs typeface="+mn-cs"/>
              </a:rPr>
              <a:t>选择密文攻击</a:t>
            </a:r>
            <a:r>
              <a:rPr lang="en-US" altLang="zh-CN" sz="1200" b="0" i="0" u="none" strike="noStrike" kern="1200" dirty="0">
                <a:solidFill>
                  <a:schemeClr val="tx1"/>
                </a:solidFill>
                <a:effectLst/>
                <a:latin typeface="Calibri" pitchFamily="34" charset="0"/>
                <a:ea typeface="宋体" pitchFamily="2" charset="-122"/>
                <a:cs typeface="+mn-cs"/>
              </a:rPr>
              <a:t>(Chosen-ciphertext attack)</a:t>
            </a:r>
            <a:r>
              <a:rPr lang="zh-CN" altLang="en-US" sz="1200" b="0" i="0" u="none" strike="noStrike" kern="1200" dirty="0">
                <a:solidFill>
                  <a:schemeClr val="tx1"/>
                </a:solidFill>
                <a:effectLst/>
                <a:latin typeface="Calibri" pitchFamily="34" charset="0"/>
                <a:ea typeface="宋体" pitchFamily="2" charset="-122"/>
                <a:cs typeface="+mn-cs"/>
              </a:rPr>
              <a:t>。所谓选择密文攻击是指密码分析者能够选择密文并获得相应的明文。这也是对密码分析者十分有利的情况。这种攻击主要攻击公开密钥密码体制，特别是攻击其数字签名。</a:t>
            </a:r>
          </a:p>
          <a:p>
            <a:endParaRPr kumimoji="1" lang="zh-CN" altLang="en-US" dirty="0"/>
          </a:p>
        </p:txBody>
      </p:sp>
      <p:sp>
        <p:nvSpPr>
          <p:cNvPr id="4" name="灯片编号占位符 3"/>
          <p:cNvSpPr>
            <a:spLocks noGrp="1"/>
          </p:cNvSpPr>
          <p:nvPr>
            <p:ph type="sldNum" sz="quarter" idx="5"/>
          </p:nvPr>
        </p:nvSpPr>
        <p:spPr/>
        <p:txBody>
          <a:bodyPr/>
          <a:lstStyle/>
          <a:p>
            <a:pPr>
              <a:defRPr/>
            </a:pPr>
            <a:fld id="{DAE907A4-7938-4A7E-938C-EDB105B17010}" type="slidenum">
              <a:rPr lang="zh-CN" altLang="en-US" smtClean="0"/>
              <a:pPr>
                <a:defRPr/>
              </a:pPr>
              <a:t>15</a:t>
            </a:fld>
            <a:endParaRPr lang="en-US" altLang="zh-CN"/>
          </a:p>
        </p:txBody>
      </p:sp>
    </p:spTree>
    <p:extLst>
      <p:ext uri="{BB962C8B-B14F-4D97-AF65-F5344CB8AC3E}">
        <p14:creationId xmlns:p14="http://schemas.microsoft.com/office/powerpoint/2010/main" val="1447000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xmlns="" id="{6555F411-5CAC-3C43-8CB4-E581AA4E6023}"/>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xmlns="" id="{9D08E0D5-B6E7-F64B-9646-32EF66F4FA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5710489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F82AF1B-A51B-104D-A0EB-A8D46DCC8399}" type="datetime1">
              <a:rPr lang="zh-CN" altLang="en-US" smtClean="0">
                <a:solidFill>
                  <a:srgbClr val="464653"/>
                </a:solidFill>
              </a:rPr>
              <a:t>2024/9/10</a:t>
            </a:fld>
            <a:endParaRPr lang="zh-CN" altLang="en-US">
              <a:solidFill>
                <a:srgbClr val="464653"/>
              </a:solidFill>
            </a:endParaRPr>
          </a:p>
        </p:txBody>
      </p:sp>
      <p:sp>
        <p:nvSpPr>
          <p:cNvPr id="5" name="Footer Placeholder 4"/>
          <p:cNvSpPr>
            <a:spLocks noGrp="1"/>
          </p:cNvSpPr>
          <p:nvPr>
            <p:ph type="ftr" sz="quarter" idx="11"/>
          </p:nvPr>
        </p:nvSpPr>
        <p:spPr>
          <a:xfrm>
            <a:off x="812805" y="6272785"/>
            <a:ext cx="4745736" cy="365125"/>
          </a:xfrm>
        </p:spPr>
        <p:txBody>
          <a:bodyPr/>
          <a:lstStyle/>
          <a:p>
            <a:pPr>
              <a:defRPr/>
            </a:pPr>
            <a:endParaRPr lang="zh-CN" altLang="en-US">
              <a:solidFill>
                <a:srgbClr val="464653"/>
              </a:solidFill>
            </a:endParaRP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9F35284C-0033-4805-ABC8-D1BD204EC99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40516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a:p>
        </p:txBody>
      </p:sp>
      <p:sp>
        <p:nvSpPr>
          <p:cNvPr id="7" name="Date Placeholder 6"/>
          <p:cNvSpPr>
            <a:spLocks noGrp="1"/>
          </p:cNvSpPr>
          <p:nvPr>
            <p:ph type="dt" sz="half" idx="10"/>
          </p:nvPr>
        </p:nvSpPr>
        <p:spPr/>
        <p:txBody>
          <a:bodyPr/>
          <a:lstStyle/>
          <a:p>
            <a:pPr>
              <a:defRPr/>
            </a:pPr>
            <a:fld id="{0DA67F7E-79A7-A641-A6E2-2F0314BA137E}" type="datetime1">
              <a:rPr lang="zh-CN" altLang="en-US" smtClean="0">
                <a:solidFill>
                  <a:srgbClr val="464653"/>
                </a:solidFill>
              </a:rPr>
              <a:t>2024/9/10</a:t>
            </a:fld>
            <a:endParaRPr lang="zh-CN" altLang="en-US">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884C34AC-CCCD-4E11-BA74-37C6AD7EA8F5}"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1641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fld id="{78C28788-0CEB-8347-89B8-AE3AA1EDCEFC}" type="datetime1">
              <a:rPr lang="zh-CN" altLang="en-US" smtClean="0">
                <a:solidFill>
                  <a:srgbClr val="464653"/>
                </a:solidFill>
              </a:rPr>
              <a:t>2024/9/10</a:t>
            </a:fld>
            <a:endParaRPr lang="zh-CN" altLang="en-US">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1967911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pw1">
    <p:spTree>
      <p:nvGrpSpPr>
        <p:cNvPr id="1" name=""/>
        <p:cNvGrpSpPr/>
        <p:nvPr/>
      </p:nvGrpSpPr>
      <p:grpSpPr>
        <a:xfrm>
          <a:off x="0" y="0"/>
          <a:ext cx="0" cy="0"/>
          <a:chOff x="0" y="0"/>
          <a:chExt cx="0" cy="0"/>
        </a:xfrm>
      </p:grpSpPr>
      <p:sp>
        <p:nvSpPr>
          <p:cNvPr id="11" name="灯片编号占位符 22"/>
          <p:cNvSpPr txBox="1">
            <a:spLocks/>
          </p:cNvSpPr>
          <p:nvPr userDrawn="1"/>
        </p:nvSpPr>
        <p:spPr>
          <a:xfrm>
            <a:off x="612774" y="6356350"/>
            <a:ext cx="2073275" cy="365125"/>
          </a:xfrm>
          <a:prstGeom prst="rect">
            <a:avLst/>
          </a:prstGeom>
        </p:spPr>
        <p:txBody>
          <a:bodyPr anchor="ctr"/>
          <a:lstStyle>
            <a:lvl1pPr>
              <a:defRPr/>
            </a:lvl1pPr>
          </a:lstStyle>
          <a:p>
            <a:pPr algn="r">
              <a:defRPr/>
            </a:pPr>
            <a:fld id="{B4778070-84BD-4747-9C21-64ABA9AEA8C4}" type="slidenum">
              <a:rPr lang="en-US" altLang="zh-CN" sz="1200" smtClean="0">
                <a:solidFill>
                  <a:schemeClr val="tx1">
                    <a:tint val="75000"/>
                  </a:schemeClr>
                </a:solidFill>
              </a:rPr>
              <a:pPr algn="r">
                <a:defRPr/>
              </a:pPr>
              <a:t>‹#›</a:t>
            </a:fld>
            <a:endParaRPr lang="en-US" altLang="zh-CN" sz="1200" dirty="0">
              <a:solidFill>
                <a:schemeClr val="tx1">
                  <a:tint val="75000"/>
                </a:schemeClr>
              </a:solidFill>
            </a:endParaRPr>
          </a:p>
        </p:txBody>
      </p:sp>
      <p:sp>
        <p:nvSpPr>
          <p:cNvPr id="12" name="标题 1"/>
          <p:cNvSpPr txBox="1">
            <a:spLocks/>
          </p:cNvSpPr>
          <p:nvPr userDrawn="1"/>
        </p:nvSpPr>
        <p:spPr bwMode="auto">
          <a:xfrm>
            <a:off x="381000" y="381000"/>
            <a:ext cx="8229600" cy="762000"/>
          </a:xfrm>
          <a:prstGeom prst="rect">
            <a:avLst/>
          </a:prstGeom>
          <a:noFill/>
          <a:ln>
            <a:noFill/>
          </a:ln>
          <a:extLst/>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z="4200">
              <a:solidFill>
                <a:schemeClr val="bg1"/>
              </a:solidFill>
              <a:latin typeface="宋体" pitchFamily="2" charset="-122"/>
            </a:endParaRPr>
          </a:p>
        </p:txBody>
      </p:sp>
      <p:grpSp>
        <p:nvGrpSpPr>
          <p:cNvPr id="5" name="组合 22"/>
          <p:cNvGrpSpPr>
            <a:grpSpLocks/>
          </p:cNvGrpSpPr>
          <p:nvPr userDrawn="1"/>
        </p:nvGrpSpPr>
        <p:grpSpPr bwMode="auto">
          <a:xfrm>
            <a:off x="457200" y="1066800"/>
            <a:ext cx="6172200" cy="46038"/>
            <a:chOff x="1828800" y="1371600"/>
            <a:chExt cx="6172200" cy="45719"/>
          </a:xfrm>
        </p:grpSpPr>
        <p:grpSp>
          <p:nvGrpSpPr>
            <p:cNvPr id="8"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8" name="矩形 17"/>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9" name="矩形 18"/>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grpSp>
      <p:sp>
        <p:nvSpPr>
          <p:cNvPr id="20" name="内容占位符 7"/>
          <p:cNvSpPr>
            <a:spLocks noGrp="1"/>
          </p:cNvSpPr>
          <p:nvPr>
            <p:ph sz="quarter" idx="13"/>
          </p:nvPr>
        </p:nvSpPr>
        <p:spPr>
          <a:xfrm>
            <a:off x="457200" y="1371600"/>
            <a:ext cx="8229600" cy="4556760"/>
          </a:xfrm>
        </p:spPr>
        <p:txBody>
          <a:bodyPr/>
          <a:lstStyle>
            <a:lvl1pPr>
              <a:buClr>
                <a:srgbClr val="C00000"/>
              </a:buClr>
              <a:buSzPct val="80000"/>
              <a:buFont typeface="Wingdings" pitchFamily="2" charset="2"/>
              <a:buChar char="n"/>
              <a:defRPr sz="2800" baseline="0">
                <a:solidFill>
                  <a:schemeClr val="tx1"/>
                </a:solidFill>
                <a:latin typeface="Times New Roman" pitchFamily="18" charset="0"/>
                <a:ea typeface="宋体" pitchFamily="2" charset="-122"/>
              </a:defRPr>
            </a:lvl1pPr>
            <a:lvl2pPr>
              <a:buClr>
                <a:srgbClr val="C00000"/>
              </a:buClr>
              <a:buSzPct val="80000"/>
              <a:buFont typeface="Wingdings" pitchFamily="2" charset="2"/>
              <a:buChar char="Ø"/>
              <a:defRPr sz="2600" baseline="0">
                <a:latin typeface="Times New Roman" pitchFamily="18" charset="0"/>
                <a:ea typeface="宋体" pitchFamily="2" charset="-122"/>
              </a:defRPr>
            </a:lvl2pPr>
            <a:lvl3pPr>
              <a:buClr>
                <a:srgbClr val="C00000"/>
              </a:buClr>
              <a:buSzPct val="70000"/>
              <a:buFont typeface="Wingdings" pitchFamily="2" charset="2"/>
              <a:buChar char="l"/>
              <a:defRPr baseline="0">
                <a:latin typeface="Times New Roman" pitchFamily="18" charset="0"/>
                <a:ea typeface="宋体" pitchFamily="2" charset="-122"/>
              </a:defRPr>
            </a:lvl3pPr>
            <a:lvl4pPr>
              <a:buClr>
                <a:srgbClr val="C00000"/>
              </a:buClr>
              <a:buSzPct val="65000"/>
              <a:buFont typeface="Wingdings" pitchFamily="2" charset="2"/>
              <a:buChar char="u"/>
              <a:defRPr sz="2200" baseline="0">
                <a:latin typeface="Times New Roman" pitchFamily="18" charset="0"/>
                <a:ea typeface="宋体" pitchFamily="2" charset="-122"/>
              </a:defRPr>
            </a:lvl4pPr>
            <a:lvl5pPr>
              <a:buClr>
                <a:srgbClr val="C00000"/>
              </a:buClr>
              <a:buSzPct val="80000"/>
              <a:buFont typeface="Arial" pitchFamily="34" charset="0"/>
              <a:buChar char="•"/>
              <a:defRPr baseline="0">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6" name="标题 1"/>
          <p:cNvSpPr>
            <a:spLocks noGrp="1"/>
          </p:cNvSpPr>
          <p:nvPr>
            <p:ph type="title"/>
          </p:nvPr>
        </p:nvSpPr>
        <p:spPr>
          <a:xfrm>
            <a:off x="457200" y="381000"/>
            <a:ext cx="8229600" cy="609600"/>
          </a:xfrm>
          <a:prstGeom prst="rect">
            <a:avLst/>
          </a:prstGeom>
        </p:spPr>
        <p:txBody>
          <a:bodyPr>
            <a:noAutofit/>
          </a:bodyPr>
          <a:lstStyle>
            <a:lvl1pPr algn="l">
              <a:defRPr sz="32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21" name="日期占位符 3"/>
          <p:cNvSpPr>
            <a:spLocks noGrp="1"/>
          </p:cNvSpPr>
          <p:nvPr>
            <p:ph type="dt" sz="half" idx="14"/>
          </p:nvPr>
        </p:nvSpPr>
        <p:spPr/>
        <p:txBody>
          <a:bodyPr/>
          <a:lstStyle>
            <a:lvl1pPr>
              <a:defRPr/>
            </a:lvl1pPr>
          </a:lstStyle>
          <a:p>
            <a:pPr>
              <a:defRPr/>
            </a:pPr>
            <a:fld id="{667205FA-0CB5-C943-913C-2645216152A1}" type="datetime1">
              <a:rPr lang="zh-CN" altLang="en-US" smtClean="0"/>
              <a:t>2024/9/10</a:t>
            </a:fld>
            <a:endParaRPr lang="zh-CN" altLang="en-US"/>
          </a:p>
        </p:txBody>
      </p:sp>
      <p:sp>
        <p:nvSpPr>
          <p:cNvPr id="22" name="页脚占位符 4"/>
          <p:cNvSpPr>
            <a:spLocks noGrp="1"/>
          </p:cNvSpPr>
          <p:nvPr>
            <p:ph type="ftr" sz="quarter" idx="15"/>
          </p:nvPr>
        </p:nvSpPr>
        <p:spPr/>
        <p:txBody>
          <a:bodyPr/>
          <a:lstStyle>
            <a:lvl1pPr>
              <a:defRPr/>
            </a:lvl1pPr>
          </a:lstStyle>
          <a:p>
            <a:pPr>
              <a:defRPr/>
            </a:pPr>
            <a:endParaRPr lang="zh-CN" altLang="en-US"/>
          </a:p>
        </p:txBody>
      </p:sp>
      <p:sp>
        <p:nvSpPr>
          <p:cNvPr id="23" name="灯片编号占位符 5"/>
          <p:cNvSpPr>
            <a:spLocks noGrp="1"/>
          </p:cNvSpPr>
          <p:nvPr>
            <p:ph type="sldNum" sz="quarter" idx="16"/>
          </p:nvPr>
        </p:nvSpPr>
        <p:spPr/>
        <p:txBody>
          <a:bodyPr/>
          <a:lstStyle>
            <a:lvl1pPr>
              <a:defRPr/>
            </a:lvl1pPr>
          </a:lstStyle>
          <a:p>
            <a:pPr>
              <a:defRPr/>
            </a:pPr>
            <a:fld id="{01723564-B8A7-46EF-AF18-254916B0E827}" type="slidenum">
              <a:rPr lang="zh-CN" altLang="en-US"/>
              <a:pPr>
                <a:defRPr/>
              </a:pPr>
              <a:t>‹#›</a:t>
            </a:fld>
            <a:endParaRPr lang="zh-CN" altLang="en-US"/>
          </a:p>
        </p:txBody>
      </p:sp>
    </p:spTree>
    <p:extLst>
      <p:ext uri="{BB962C8B-B14F-4D97-AF65-F5344CB8AC3E}">
        <p14:creationId xmlns:p14="http://schemas.microsoft.com/office/powerpoint/2010/main" val="375005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62000" contrast="-70000"/>
            <a:extLst>
              <a:ext uri="{28A0092B-C50C-407E-A947-70E740481C1C}">
                <a14:useLocalDpi xmlns:a14="http://schemas.microsoft.com/office/drawing/2010/main" val="0"/>
              </a:ext>
            </a:extLst>
          </a:blip>
          <a:srcRect/>
          <a:stretch>
            <a:fillRect/>
          </a:stretch>
        </p:blipFill>
        <p:spPr bwMode="auto">
          <a:xfrm>
            <a:off x="7010401" y="6019800"/>
            <a:ext cx="963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5"/>
          <p:cNvGrpSpPr>
            <a:grpSpLocks/>
          </p:cNvGrpSpPr>
          <p:nvPr userDrawn="1"/>
        </p:nvGrpSpPr>
        <p:grpSpPr bwMode="auto">
          <a:xfrm>
            <a:off x="1676400" y="6324602"/>
            <a:ext cx="5105400" cy="45719"/>
            <a:chOff x="0" y="2057400"/>
            <a:chExt cx="8534400" cy="1143000"/>
          </a:xfrm>
          <a:solidFill>
            <a:srgbClr val="C00000">
              <a:alpha val="41000"/>
            </a:srgbClr>
          </a:solidFill>
        </p:grpSpPr>
        <p:sp>
          <p:nvSpPr>
            <p:cNvPr id="6" name="矩形 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7" name="矩形 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nvGrpSpPr>
          <p:cNvPr id="8" name="组合 25"/>
          <p:cNvGrpSpPr>
            <a:grpSpLocks/>
          </p:cNvGrpSpPr>
          <p:nvPr userDrawn="1"/>
        </p:nvGrpSpPr>
        <p:grpSpPr bwMode="auto">
          <a:xfrm>
            <a:off x="8077200" y="6324602"/>
            <a:ext cx="1066800" cy="45719"/>
            <a:chOff x="0" y="2057400"/>
            <a:chExt cx="8534400" cy="1143000"/>
          </a:xfrm>
          <a:solidFill>
            <a:srgbClr val="C00000">
              <a:alpha val="41000"/>
            </a:srgbClr>
          </a:solidFill>
        </p:grpSpPr>
        <p:sp>
          <p:nvSpPr>
            <p:cNvPr id="9" name="矩形 8"/>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10" name="矩形 9"/>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nvGrpSpPr>
          <p:cNvPr id="11" name="组合 22"/>
          <p:cNvGrpSpPr>
            <a:grpSpLocks/>
          </p:cNvGrpSpPr>
          <p:nvPr userDrawn="1"/>
        </p:nvGrpSpPr>
        <p:grpSpPr bwMode="auto">
          <a:xfrm>
            <a:off x="457200" y="1066800"/>
            <a:ext cx="6172200" cy="46038"/>
            <a:chOff x="1828800" y="1371600"/>
            <a:chExt cx="6172200" cy="45719"/>
          </a:xfrm>
        </p:grpSpPr>
        <p:grpSp>
          <p:nvGrpSpPr>
            <p:cNvPr id="12"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4" name="矩形 13"/>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15" name="矩形 14"/>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sp>
        <p:nvSpPr>
          <p:cNvPr id="22" name="内容占位符 7"/>
          <p:cNvSpPr>
            <a:spLocks noGrp="1"/>
          </p:cNvSpPr>
          <p:nvPr>
            <p:ph sz="quarter" idx="13"/>
          </p:nvPr>
        </p:nvSpPr>
        <p:spPr>
          <a:xfrm>
            <a:off x="457200" y="1371600"/>
            <a:ext cx="8229600" cy="4556760"/>
          </a:xfrm>
        </p:spPr>
        <p:txBody>
          <a:bodyPr/>
          <a:lstStyle>
            <a:lvl1pPr>
              <a:buClr>
                <a:srgbClr val="C00000"/>
              </a:buClr>
              <a:buSzPct val="80000"/>
              <a:buFont typeface="Wingdings" pitchFamily="2" charset="2"/>
              <a:buChar char="n"/>
              <a:defRPr sz="2100" baseline="0">
                <a:latin typeface="Times New Roman" pitchFamily="18" charset="0"/>
                <a:ea typeface="宋体" pitchFamily="2" charset="-122"/>
              </a:defRPr>
            </a:lvl1pPr>
            <a:lvl2pPr>
              <a:buClr>
                <a:srgbClr val="C00000"/>
              </a:buClr>
              <a:buSzPct val="80000"/>
              <a:buFont typeface="Wingdings" pitchFamily="2" charset="2"/>
              <a:buChar char="Ø"/>
              <a:defRPr sz="1950" baseline="0">
                <a:solidFill>
                  <a:schemeClr val="tx1"/>
                </a:solidFill>
                <a:latin typeface="Times New Roman" pitchFamily="18" charset="0"/>
                <a:ea typeface="宋体" pitchFamily="2" charset="-122"/>
              </a:defRPr>
            </a:lvl2pPr>
            <a:lvl3pPr>
              <a:buClr>
                <a:srgbClr val="C00000"/>
              </a:buClr>
              <a:buSzPct val="70000"/>
              <a:buFont typeface="Wingdings" pitchFamily="2" charset="2"/>
              <a:buChar char="l"/>
              <a:defRPr sz="1800" baseline="0">
                <a:solidFill>
                  <a:schemeClr val="tx1"/>
                </a:solidFill>
                <a:latin typeface="Times New Roman" pitchFamily="18" charset="0"/>
                <a:ea typeface="宋体" pitchFamily="2" charset="-122"/>
              </a:defRPr>
            </a:lvl3pPr>
            <a:lvl4pPr>
              <a:buClr>
                <a:srgbClr val="C00000"/>
              </a:buClr>
              <a:buSzPct val="65000"/>
              <a:buFont typeface="Wingdings" pitchFamily="2" charset="2"/>
              <a:buChar char="u"/>
              <a:defRPr sz="1650" baseline="0">
                <a:solidFill>
                  <a:schemeClr val="tx1"/>
                </a:solidFill>
                <a:latin typeface="Times New Roman" pitchFamily="18" charset="0"/>
                <a:ea typeface="宋体" pitchFamily="2" charset="-122"/>
              </a:defRPr>
            </a:lvl4pPr>
            <a:lvl5pPr>
              <a:buClr>
                <a:srgbClr val="C00000"/>
              </a:buClr>
              <a:buSzPct val="80000"/>
              <a:buFont typeface="Arial" pitchFamily="34" charset="0"/>
              <a:buChar char="•"/>
              <a:defRPr sz="1500" baseline="0">
                <a:solidFill>
                  <a:schemeClr val="tx1"/>
                </a:solidFill>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3" name="标题 1"/>
          <p:cNvSpPr>
            <a:spLocks noGrp="1"/>
          </p:cNvSpPr>
          <p:nvPr>
            <p:ph type="title"/>
          </p:nvPr>
        </p:nvSpPr>
        <p:spPr>
          <a:xfrm>
            <a:off x="457200" y="381000"/>
            <a:ext cx="8229600" cy="609600"/>
          </a:xfrm>
          <a:prstGeom prst="rect">
            <a:avLst/>
          </a:prstGeom>
        </p:spPr>
        <p:txBody>
          <a:bodyPr>
            <a:noAutofit/>
          </a:bodyPr>
          <a:lstStyle>
            <a:lvl1pPr algn="l">
              <a:defRPr sz="24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18" name="日期占位符 13"/>
          <p:cNvSpPr>
            <a:spLocks noGrp="1"/>
          </p:cNvSpPr>
          <p:nvPr>
            <p:ph type="dt" sz="half" idx="14"/>
          </p:nvPr>
        </p:nvSpPr>
        <p:spPr/>
        <p:txBody>
          <a:bodyPr/>
          <a:lstStyle>
            <a:lvl1pPr>
              <a:defRPr/>
            </a:lvl1pPr>
          </a:lstStyle>
          <a:p>
            <a:pPr>
              <a:defRPr/>
            </a:pPr>
            <a:fld id="{7F52978E-DA85-BA4F-A6D2-85ADB458E6F1}" type="datetime1">
              <a:rPr lang="zh-CN" altLang="en-US" smtClean="0"/>
              <a:t>2024/9/10</a:t>
            </a:fld>
            <a:endParaRPr lang="en-US" altLang="zh-CN"/>
          </a:p>
        </p:txBody>
      </p:sp>
      <p:sp>
        <p:nvSpPr>
          <p:cNvPr id="19" name="页脚占位符 2"/>
          <p:cNvSpPr>
            <a:spLocks noGrp="1"/>
          </p:cNvSpPr>
          <p:nvPr>
            <p:ph type="ftr" sz="quarter" idx="15"/>
          </p:nvPr>
        </p:nvSpPr>
        <p:spPr/>
        <p:txBody>
          <a:bodyPr/>
          <a:lstStyle>
            <a:lvl1pPr>
              <a:defRPr/>
            </a:lvl1pPr>
          </a:lstStyle>
          <a:p>
            <a:pPr>
              <a:defRPr/>
            </a:pPr>
            <a:endParaRPr lang="en-US" altLang="zh-CN"/>
          </a:p>
        </p:txBody>
      </p:sp>
      <p:sp>
        <p:nvSpPr>
          <p:cNvPr id="20" name="灯片编号占位符 22"/>
          <p:cNvSpPr>
            <a:spLocks noGrp="1"/>
          </p:cNvSpPr>
          <p:nvPr>
            <p:ph type="sldNum" sz="quarter" idx="16"/>
          </p:nvPr>
        </p:nvSpPr>
        <p:spPr/>
        <p:txBody>
          <a:bodyPr/>
          <a:lstStyle>
            <a:lvl1pPr>
              <a:defRPr/>
            </a:lvl1pPr>
          </a:lstStyle>
          <a:p>
            <a:pPr>
              <a:defRPr/>
            </a:pPr>
            <a:fld id="{53B674B7-57E9-4233-A9D4-F357DC1CE15A}" type="slidenum">
              <a:rPr lang="en-US" altLang="zh-CN"/>
              <a:pPr>
                <a:defRPr/>
              </a:pPr>
              <a:t>‹#›</a:t>
            </a:fld>
            <a:endParaRPr lang="en-US" altLang="zh-CN"/>
          </a:p>
        </p:txBody>
      </p:sp>
    </p:spTree>
    <p:extLst>
      <p:ext uri="{BB962C8B-B14F-4D97-AF65-F5344CB8AC3E}">
        <p14:creationId xmlns:p14="http://schemas.microsoft.com/office/powerpoint/2010/main" val="2122523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Picture Placeholder 8"/>
          <p:cNvSpPr>
            <a:spLocks noGrp="1"/>
          </p:cNvSpPr>
          <p:nvPr>
            <p:ph type="pic" sz="quarter" idx="40"/>
          </p:nvPr>
        </p:nvSpPr>
        <p:spPr bwMode="auto">
          <a:xfrm>
            <a:off x="751397" y="1005843"/>
            <a:ext cx="3089082" cy="2278049"/>
          </a:xfrm>
          <a:custGeom>
            <a:avLst/>
            <a:gdLst>
              <a:gd name="connsiteX0" fmla="*/ 0 w 4118776"/>
              <a:gd name="connsiteY0" fmla="*/ 0 h 2278049"/>
              <a:gd name="connsiteX1" fmla="*/ 4118776 w 4118776"/>
              <a:gd name="connsiteY1" fmla="*/ 0 h 2278049"/>
              <a:gd name="connsiteX2" fmla="*/ 4118776 w 4118776"/>
              <a:gd name="connsiteY2" fmla="*/ 2278049 h 2278049"/>
              <a:gd name="connsiteX3" fmla="*/ 0 w 4118776"/>
              <a:gd name="connsiteY3" fmla="*/ 2278049 h 2278049"/>
            </a:gdLst>
            <a:ahLst/>
            <a:cxnLst>
              <a:cxn ang="0">
                <a:pos x="connsiteX0" y="connsiteY0"/>
              </a:cxn>
              <a:cxn ang="0">
                <a:pos x="connsiteX1" y="connsiteY1"/>
              </a:cxn>
              <a:cxn ang="0">
                <a:pos x="connsiteX2" y="connsiteY2"/>
              </a:cxn>
              <a:cxn ang="0">
                <a:pos x="connsiteX3" y="connsiteY3"/>
              </a:cxn>
            </a:cxnLst>
            <a:rect l="l" t="t" r="r" b="b"/>
            <a:pathLst>
              <a:path w="4118776" h="2278049">
                <a:moveTo>
                  <a:pt x="0" y="0"/>
                </a:moveTo>
                <a:lnTo>
                  <a:pt x="4118776" y="0"/>
                </a:lnTo>
                <a:lnTo>
                  <a:pt x="4118776" y="2278049"/>
                </a:lnTo>
                <a:lnTo>
                  <a:pt x="0" y="2278049"/>
                </a:lnTo>
                <a:close/>
              </a:path>
            </a:pathLst>
          </a:custGeom>
          <a:noFill/>
          <a:ln>
            <a:noFill/>
          </a:ln>
          <a:effectLst/>
        </p:spPr>
        <p:txBody>
          <a:bodyPr wrap="square">
            <a:noAutofit/>
          </a:bodyPr>
          <a:lstStyle/>
          <a:p>
            <a:endParaRPr lang="en-US" dirty="0"/>
          </a:p>
        </p:txBody>
      </p:sp>
      <p:sp>
        <p:nvSpPr>
          <p:cNvPr id="3" name="Picture Placeholder 9"/>
          <p:cNvSpPr>
            <a:spLocks noGrp="1"/>
          </p:cNvSpPr>
          <p:nvPr>
            <p:ph type="pic" sz="quarter" idx="41"/>
          </p:nvPr>
        </p:nvSpPr>
        <p:spPr bwMode="auto">
          <a:xfrm>
            <a:off x="7026967" y="1570385"/>
            <a:ext cx="1568395" cy="2278049"/>
          </a:xfrm>
          <a:custGeom>
            <a:avLst/>
            <a:gdLst>
              <a:gd name="connsiteX0" fmla="*/ 0 w 2091193"/>
              <a:gd name="connsiteY0" fmla="*/ 0 h 2278049"/>
              <a:gd name="connsiteX1" fmla="*/ 2091193 w 2091193"/>
              <a:gd name="connsiteY1" fmla="*/ 0 h 2278049"/>
              <a:gd name="connsiteX2" fmla="*/ 2091193 w 2091193"/>
              <a:gd name="connsiteY2" fmla="*/ 2278049 h 2278049"/>
              <a:gd name="connsiteX3" fmla="*/ 0 w 2091193"/>
              <a:gd name="connsiteY3" fmla="*/ 2278049 h 2278049"/>
            </a:gdLst>
            <a:ahLst/>
            <a:cxnLst>
              <a:cxn ang="0">
                <a:pos x="connsiteX0" y="connsiteY0"/>
              </a:cxn>
              <a:cxn ang="0">
                <a:pos x="connsiteX1" y="connsiteY1"/>
              </a:cxn>
              <a:cxn ang="0">
                <a:pos x="connsiteX2" y="connsiteY2"/>
              </a:cxn>
              <a:cxn ang="0">
                <a:pos x="connsiteX3" y="connsiteY3"/>
              </a:cxn>
            </a:cxnLst>
            <a:rect l="l" t="t" r="r" b="b"/>
            <a:pathLst>
              <a:path w="2091193" h="2278049">
                <a:moveTo>
                  <a:pt x="0" y="0"/>
                </a:moveTo>
                <a:lnTo>
                  <a:pt x="2091193" y="0"/>
                </a:lnTo>
                <a:lnTo>
                  <a:pt x="2091193" y="2278049"/>
                </a:lnTo>
                <a:lnTo>
                  <a:pt x="0" y="2278049"/>
                </a:lnTo>
                <a:close/>
              </a:path>
            </a:pathLst>
          </a:custGeom>
          <a:noFill/>
          <a:ln>
            <a:noFill/>
          </a:ln>
          <a:effectLst/>
        </p:spPr>
        <p:txBody>
          <a:bodyPr wrap="square">
            <a:noAutofit/>
          </a:bodyPr>
          <a:lstStyle/>
          <a:p>
            <a:endParaRPr lang="en-US" dirty="0"/>
          </a:p>
        </p:txBody>
      </p:sp>
      <p:sp>
        <p:nvSpPr>
          <p:cNvPr id="4" name="Picture Placeholder 7"/>
          <p:cNvSpPr>
            <a:spLocks noGrp="1"/>
          </p:cNvSpPr>
          <p:nvPr>
            <p:ph type="pic" sz="quarter" idx="42"/>
          </p:nvPr>
        </p:nvSpPr>
        <p:spPr bwMode="auto">
          <a:xfrm>
            <a:off x="7026967" y="3848434"/>
            <a:ext cx="1568395" cy="2278049"/>
          </a:xfrm>
          <a:custGeom>
            <a:avLst/>
            <a:gdLst>
              <a:gd name="connsiteX0" fmla="*/ 0 w 2091193"/>
              <a:gd name="connsiteY0" fmla="*/ 0 h 2278049"/>
              <a:gd name="connsiteX1" fmla="*/ 2091193 w 2091193"/>
              <a:gd name="connsiteY1" fmla="*/ 0 h 2278049"/>
              <a:gd name="connsiteX2" fmla="*/ 2091193 w 2091193"/>
              <a:gd name="connsiteY2" fmla="*/ 2278049 h 2278049"/>
              <a:gd name="connsiteX3" fmla="*/ 0 w 2091193"/>
              <a:gd name="connsiteY3" fmla="*/ 2278049 h 2278049"/>
            </a:gdLst>
            <a:ahLst/>
            <a:cxnLst>
              <a:cxn ang="0">
                <a:pos x="connsiteX0" y="connsiteY0"/>
              </a:cxn>
              <a:cxn ang="0">
                <a:pos x="connsiteX1" y="connsiteY1"/>
              </a:cxn>
              <a:cxn ang="0">
                <a:pos x="connsiteX2" y="connsiteY2"/>
              </a:cxn>
              <a:cxn ang="0">
                <a:pos x="connsiteX3" y="connsiteY3"/>
              </a:cxn>
            </a:cxnLst>
            <a:rect l="l" t="t" r="r" b="b"/>
            <a:pathLst>
              <a:path w="2091193" h="2278049">
                <a:moveTo>
                  <a:pt x="0" y="0"/>
                </a:moveTo>
                <a:lnTo>
                  <a:pt x="2091193" y="0"/>
                </a:lnTo>
                <a:lnTo>
                  <a:pt x="2091193" y="2278049"/>
                </a:lnTo>
                <a:lnTo>
                  <a:pt x="0" y="2278049"/>
                </a:lnTo>
                <a:close/>
              </a:path>
            </a:pathLst>
          </a:custGeom>
          <a:noFill/>
          <a:ln>
            <a:noFill/>
          </a:ln>
          <a:effectLst/>
        </p:spPr>
        <p:txBody>
          <a:bodyPr wrap="square">
            <a:noAutofit/>
          </a:bodyPr>
          <a:lstStyle/>
          <a:p>
            <a:endParaRPr lang="en-US" dirty="0"/>
          </a:p>
        </p:txBody>
      </p:sp>
    </p:spTree>
    <p:extLst>
      <p:ext uri="{BB962C8B-B14F-4D97-AF65-F5344CB8AC3E}">
        <p14:creationId xmlns:p14="http://schemas.microsoft.com/office/powerpoint/2010/main" val="387580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sz="2800"/>
            </a:lvl1pPr>
          </a:lstStyle>
          <a:p>
            <a:pPr lvl="0"/>
            <a:r>
              <a:rPr lang="zh-CN" altLang="en-US" dirty="0"/>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endParaRPr lang="zh-CN" altLang="en-US" dirty="0">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a:t>
            </a:fld>
            <a:endParaRPr lang="zh-CN" altLang="en-US" dirty="0">
              <a:solidFill>
                <a:srgbClr val="464653"/>
              </a:solidFill>
            </a:endParaRPr>
          </a:p>
        </p:txBody>
      </p:sp>
    </p:spTree>
    <p:extLst>
      <p:ext uri="{BB962C8B-B14F-4D97-AF65-F5344CB8AC3E}">
        <p14:creationId xmlns:p14="http://schemas.microsoft.com/office/powerpoint/2010/main" val="400680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36C9968C-05A8-4343-BE46-C1E900778F8A}" type="datetime1">
              <a:rPr lang="zh-CN" altLang="en-US" smtClean="0">
                <a:solidFill>
                  <a:srgbClr val="DDE9EC"/>
                </a:solidFill>
              </a:rPr>
              <a:t>2024/9/10</a:t>
            </a:fld>
            <a:endParaRPr lang="zh-CN" altLang="en-US">
              <a:solidFill>
                <a:srgbClr val="DDE9EC"/>
              </a:solidFill>
            </a:endParaRPr>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zh-CN" altLang="en-US">
              <a:solidFill>
                <a:srgbClr val="DDE9EC"/>
              </a:solidFill>
            </a:endParaRP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C67A73EB-7BB8-411F-9E76-80E589F739E9}" type="slidenum">
              <a:rPr lang="zh-CN" altLang="en-US" smtClean="0">
                <a:solidFill>
                  <a:srgbClr val="DDE9EC"/>
                </a:solidFill>
              </a:rPr>
              <a:pPr>
                <a:defRPr/>
              </a:pPr>
              <a:t>‹#›</a:t>
            </a:fld>
            <a:endParaRPr lang="zh-CN" altLang="en-US">
              <a:solidFill>
                <a:srgbClr val="DDE9EC"/>
              </a:solidFill>
            </a:endParaRPr>
          </a:p>
        </p:txBody>
      </p:sp>
    </p:spTree>
    <p:extLst>
      <p:ext uri="{BB962C8B-B14F-4D97-AF65-F5344CB8AC3E}">
        <p14:creationId xmlns:p14="http://schemas.microsoft.com/office/powerpoint/2010/main" val="407533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fld id="{6E701B24-A025-AF48-891D-EA4BC2D1AF39}" type="datetime1">
              <a:rPr lang="zh-CN" altLang="en-US" smtClean="0">
                <a:solidFill>
                  <a:srgbClr val="464653"/>
                </a:solidFill>
              </a:rPr>
              <a:t>2024/9/10</a:t>
            </a:fld>
            <a:endParaRPr lang="zh-CN" altLang="en-US">
              <a:solidFill>
                <a:srgbClr val="464653"/>
              </a:solidFill>
            </a:endParaRPr>
          </a:p>
        </p:txBody>
      </p:sp>
      <p:sp>
        <p:nvSpPr>
          <p:cNvPr id="6" name="Footer Placeholder 5"/>
          <p:cNvSpPr>
            <a:spLocks noGrp="1"/>
          </p:cNvSpPr>
          <p:nvPr>
            <p:ph type="ftr" sz="quarter" idx="11"/>
          </p:nvPr>
        </p:nvSpPr>
        <p:spPr/>
        <p:txBody>
          <a:bodyPr/>
          <a:lstStyle/>
          <a:p>
            <a:pPr>
              <a:defRPr/>
            </a:pPr>
            <a:endParaRPr lang="zh-CN" altLang="en-US">
              <a:solidFill>
                <a:srgbClr val="464653"/>
              </a:solidFill>
            </a:endParaRPr>
          </a:p>
        </p:txBody>
      </p:sp>
      <p:sp>
        <p:nvSpPr>
          <p:cNvPr id="7" name="Slide Number Placeholder 6"/>
          <p:cNvSpPr>
            <a:spLocks noGrp="1"/>
          </p:cNvSpPr>
          <p:nvPr>
            <p:ph type="sldNum" sz="quarter" idx="12"/>
          </p:nvPr>
        </p:nvSpPr>
        <p:spPr/>
        <p:txBody>
          <a:bodyPr/>
          <a:lstStyle/>
          <a:p>
            <a:pPr>
              <a:defRPr/>
            </a:pPr>
            <a:fld id="{DF7670EA-8B45-4C7B-8EB3-0D2E4182920A}"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93052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fld id="{C903483B-78EB-0C49-907F-F51B639C8960}" type="datetime1">
              <a:rPr lang="zh-CN" altLang="en-US" smtClean="0">
                <a:solidFill>
                  <a:srgbClr val="464653"/>
                </a:solidFill>
              </a:rPr>
              <a:t>2024/9/10</a:t>
            </a:fld>
            <a:endParaRPr lang="zh-CN" altLang="en-US">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675AA48B-BF10-4CF6-8E31-574604C04CF1}" type="slidenum">
              <a:rPr lang="zh-CN" altLang="en-US" smtClean="0">
                <a:solidFill>
                  <a:srgbClr val="464653"/>
                </a:solidFill>
              </a:rPr>
              <a:pPr>
                <a:defRPr/>
              </a:pPr>
              <a:t>‹#›</a:t>
            </a:fld>
            <a:endParaRPr lang="zh-CN" altLang="en-US">
              <a:solidFill>
                <a:srgbClr val="464653"/>
              </a:solidFill>
            </a:endParaRPr>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420872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1B979786-A888-C44E-A817-EC598BF7C237}" type="datetime1">
              <a:rPr lang="zh-CN" altLang="en-US" smtClean="0">
                <a:solidFill>
                  <a:srgbClr val="464653"/>
                </a:solidFill>
              </a:rPr>
              <a:t>2024/9/10</a:t>
            </a:fld>
            <a:endParaRPr lang="zh-CN" altLang="en-US">
              <a:solidFill>
                <a:srgbClr val="464653"/>
              </a:solidFill>
            </a:endParaRP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zh-CN" altLang="en-US">
              <a:solidFill>
                <a:srgbClr val="464653"/>
              </a:solidFill>
            </a:endParaRPr>
          </a:p>
        </p:txBody>
      </p:sp>
      <p:sp>
        <p:nvSpPr>
          <p:cNvPr id="5" name="Slide Number Placeholder 4"/>
          <p:cNvSpPr>
            <a:spLocks noGrp="1"/>
          </p:cNvSpPr>
          <p:nvPr>
            <p:ph type="sldNum" sz="quarter" idx="12"/>
          </p:nvPr>
        </p:nvSpPr>
        <p:spPr/>
        <p:txBody>
          <a:bodyPr/>
          <a:lstStyle/>
          <a:p>
            <a:pPr>
              <a:defRPr/>
            </a:pPr>
            <a:fld id="{AC3BDFDD-21C9-49A0-9C52-ED4EE8CFB64C}" type="slidenum">
              <a:rPr lang="zh-CN" altLang="en-US" smtClean="0">
                <a:solidFill>
                  <a:srgbClr val="464653"/>
                </a:solidFill>
              </a:rPr>
              <a:pPr>
                <a:defRPr/>
              </a:pPr>
              <a:t>‹#›</a:t>
            </a:fld>
            <a:endParaRPr lang="zh-CN" altLang="en-US">
              <a:solidFill>
                <a:srgbClr val="464653"/>
              </a:solidFill>
            </a:endParaRPr>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7482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703824-3AB8-A945-980F-34A30C578E9A}" type="datetime1">
              <a:rPr lang="zh-CN" altLang="en-US" smtClean="0">
                <a:solidFill>
                  <a:srgbClr val="464653"/>
                </a:solidFill>
              </a:rPr>
              <a:t>2024/9/10</a:t>
            </a:fld>
            <a:endParaRPr lang="zh-CN" altLang="en-US">
              <a:solidFill>
                <a:srgbClr val="464653"/>
              </a:solidFill>
            </a:endParaRPr>
          </a:p>
        </p:txBody>
      </p:sp>
      <p:sp>
        <p:nvSpPr>
          <p:cNvPr id="3" name="Footer Placeholder 2"/>
          <p:cNvSpPr>
            <a:spLocks noGrp="1"/>
          </p:cNvSpPr>
          <p:nvPr>
            <p:ph type="ftr" sz="quarter" idx="11"/>
          </p:nvPr>
        </p:nvSpPr>
        <p:spPr/>
        <p:txBody>
          <a:bodyPr/>
          <a:lstStyle/>
          <a:p>
            <a:pPr>
              <a:defRPr/>
            </a:pPr>
            <a:endParaRPr lang="zh-CN" altLang="en-US">
              <a:solidFill>
                <a:srgbClr val="464653"/>
              </a:solidFill>
            </a:endParaRPr>
          </a:p>
        </p:txBody>
      </p:sp>
      <p:sp>
        <p:nvSpPr>
          <p:cNvPr id="4" name="Slide Number Placeholder 3"/>
          <p:cNvSpPr>
            <a:spLocks noGrp="1"/>
          </p:cNvSpPr>
          <p:nvPr>
            <p:ph type="sldNum" sz="quarter" idx="12"/>
          </p:nvPr>
        </p:nvSpPr>
        <p:spPr/>
        <p:txBody>
          <a:bodyPr/>
          <a:lstStyle/>
          <a:p>
            <a:pPr>
              <a:defRPr/>
            </a:pPr>
            <a:fld id="{46E431E3-4A2B-45EC-BFA6-BDE85B7668B8}"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5366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pPr>
              <a:defRPr/>
            </a:pPr>
            <a:fld id="{B429A185-04A7-BD4F-B83A-1209C0D84E29}" type="datetime1">
              <a:rPr lang="zh-CN" altLang="en-US" smtClean="0">
                <a:solidFill>
                  <a:srgbClr val="464653"/>
                </a:solidFill>
              </a:rPr>
              <a:t>2024/9/10</a:t>
            </a:fld>
            <a:endParaRPr lang="zh-CN" altLang="en-US">
              <a:solidFill>
                <a:srgbClr val="464653"/>
              </a:solidFill>
            </a:endParaRPr>
          </a:p>
        </p:txBody>
      </p:sp>
      <p:sp>
        <p:nvSpPr>
          <p:cNvPr id="10" name="Footer Placeholder 9"/>
          <p:cNvSpPr>
            <a:spLocks noGrp="1"/>
          </p:cNvSpPr>
          <p:nvPr>
            <p:ph type="ftr" sz="quarter" idx="11"/>
          </p:nvPr>
        </p:nvSpPr>
        <p:spPr/>
        <p:txBody>
          <a:bodyPr/>
          <a:lstStyle/>
          <a:p>
            <a:pPr>
              <a:defRPr/>
            </a:pPr>
            <a:endParaRPr lang="zh-CN" altLang="en-US">
              <a:solidFill>
                <a:srgbClr val="464653"/>
              </a:solidFill>
            </a:endParaRPr>
          </a:p>
        </p:txBody>
      </p:sp>
      <p:sp>
        <p:nvSpPr>
          <p:cNvPr id="11" name="Slide Number Placeholder 10"/>
          <p:cNvSpPr>
            <a:spLocks noGrp="1"/>
          </p:cNvSpPr>
          <p:nvPr>
            <p:ph type="sldNum" sz="quarter" idx="12"/>
          </p:nvPr>
        </p:nvSpPr>
        <p:spPr/>
        <p:txBody>
          <a:bodyPr/>
          <a:lstStyle/>
          <a:p>
            <a:pPr>
              <a:defRPr/>
            </a:pPr>
            <a:fld id="{369B6944-5F04-4407-988E-D9FC29BFD1FA}"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59839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pPr>
              <a:defRPr/>
            </a:pPr>
            <a:fld id="{FB6CB308-D440-0545-BF8F-32D5D1C84745}" type="datetime1">
              <a:rPr lang="zh-CN" altLang="en-US" smtClean="0">
                <a:solidFill>
                  <a:srgbClr val="DDE9EC"/>
                </a:solidFill>
              </a:rPr>
              <a:t>2024/9/10</a:t>
            </a:fld>
            <a:endParaRPr lang="zh-CN" altLang="en-US">
              <a:solidFill>
                <a:srgbClr val="DDE9EC"/>
              </a:solidFill>
            </a:endParaRPr>
          </a:p>
        </p:txBody>
      </p:sp>
      <p:sp>
        <p:nvSpPr>
          <p:cNvPr id="10" name="Slide Number Placeholder 9"/>
          <p:cNvSpPr>
            <a:spLocks noGrp="1"/>
          </p:cNvSpPr>
          <p:nvPr>
            <p:ph type="sldNum" sz="quarter" idx="12"/>
          </p:nvPr>
        </p:nvSpPr>
        <p:spPr/>
        <p:txBody>
          <a:bodyPr/>
          <a:lstStyle/>
          <a:p>
            <a:pPr>
              <a:defRPr/>
            </a:pPr>
            <a:fld id="{2141BC2C-6B74-496C-A872-7E512F7799B1}" type="slidenum">
              <a:rPr lang="zh-CN" altLang="en-US" smtClean="0">
                <a:solidFill>
                  <a:srgbClr val="DDE9EC"/>
                </a:solidFill>
              </a:rPr>
              <a:pPr>
                <a:defRPr/>
              </a:pPr>
              <a:t>‹#›</a:t>
            </a:fld>
            <a:endParaRPr lang="zh-CN" altLang="en-US">
              <a:solidFill>
                <a:srgbClr val="DDE9EC"/>
              </a:solidFill>
            </a:endParaRPr>
          </a:p>
        </p:txBody>
      </p:sp>
    </p:spTree>
    <p:extLst>
      <p:ext uri="{BB962C8B-B14F-4D97-AF65-F5344CB8AC3E}">
        <p14:creationId xmlns:p14="http://schemas.microsoft.com/office/powerpoint/2010/main" val="217924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188640"/>
            <a:ext cx="7772400" cy="9281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1196752"/>
            <a:ext cx="7772400" cy="4975448"/>
          </a:xfrm>
          <a:prstGeom prst="rect">
            <a:avLst/>
          </a:prstGeom>
        </p:spPr>
        <p:txBody>
          <a:bodyPr vert="horz" lIns="91440" tIns="45720" rIns="91440" bIns="45720" rtlCol="0">
            <a:normAutofit/>
          </a:bodyPr>
          <a:lstStyle/>
          <a:p>
            <a:pPr lvl="0"/>
            <a:r>
              <a:rPr lang="zh-CN" altLang="en-US" dirty="0"/>
              <a:t>编辑母版文本样式</a:t>
            </a:r>
            <a:endParaRPr lang="en-US" altLang="zh-CN" dirty="0"/>
          </a:p>
          <a:p>
            <a:pPr lvl="1"/>
            <a:r>
              <a:rPr lang="zh-CN" altLang="en-US" dirty="0"/>
              <a:t>
第二级
第三级
第四级
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918A3509-1928-F744-B1B5-A165A90BD704}" type="datetime1">
              <a:rPr lang="zh-CN" altLang="en-US" smtClean="0">
                <a:solidFill>
                  <a:srgbClr val="464653"/>
                </a:solidFill>
              </a:rPr>
              <a:t>2024/9/10</a:t>
            </a:fld>
            <a:endParaRPr lang="zh-CN" altLang="en-US">
              <a:solidFill>
                <a:srgbClr val="464653"/>
              </a:solidFill>
            </a:endParaRP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zh-CN" altLang="en-US">
              <a:solidFill>
                <a:srgbClr val="464653"/>
              </a:solidFill>
            </a:endParaRP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1487614930"/>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28" r:id="rId12"/>
    <p:sldLayoutId id="2147483927" r:id="rId13"/>
    <p:sldLayoutId id="2147483978" r:id="rId14"/>
  </p:sldLayoutIdLst>
  <p:hf hdr="0" ftr="0" dt="0"/>
  <p:txStyles>
    <p:titleStyle>
      <a:lvl1pPr algn="l" defTabSz="914400" rtl="0" eaLnBrk="1" latinLnBrk="0" hangingPunct="1">
        <a:lnSpc>
          <a:spcPct val="90000"/>
        </a:lnSpc>
        <a:spcBef>
          <a:spcPct val="0"/>
        </a:spcBef>
        <a:buNone/>
        <a:defRPr sz="3600" b="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bilibili.com/video/BV1As41167EZ/?spm_id_from=333.788.videocard.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icourse163.org/learn/SDU-1449603168?tid=1450083448#/learn/cont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print.iacr.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8.e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11"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346200"/>
            <a:ext cx="7593330" cy="3035808"/>
          </a:xfrm>
        </p:spPr>
        <p:txBody>
          <a:bodyPr>
            <a:normAutofit/>
          </a:bodyPr>
          <a:lstStyle/>
          <a:p>
            <a:pPr algn="ctr" eaLnBrk="1" fontAlgn="auto" hangingPunct="1">
              <a:spcAft>
                <a:spcPts val="0"/>
              </a:spcAft>
              <a:defRPr/>
            </a:pPr>
            <a:r>
              <a:rPr lang="zh-CN" altLang="en-US" sz="5400" dirty="0"/>
              <a:t>   密码分析学</a:t>
            </a:r>
            <a:r>
              <a:rPr lang="en-US" altLang="zh-CN" sz="5400" dirty="0"/>
              <a:t/>
            </a:r>
            <a:br>
              <a:rPr lang="en-US" altLang="zh-CN" sz="5400" dirty="0"/>
            </a:br>
            <a:r>
              <a:rPr lang="en-US" altLang="zh-CN" sz="5400" dirty="0"/>
              <a:t/>
            </a:r>
            <a:br>
              <a:rPr lang="en-US" altLang="zh-CN" sz="5400" dirty="0"/>
            </a:br>
            <a:r>
              <a:rPr lang="zh-CN" altLang="en-US" sz="5400" dirty="0"/>
              <a:t>  </a:t>
            </a:r>
            <a:r>
              <a:rPr lang="zh-CN" altLang="en-US" sz="4400" dirty="0"/>
              <a:t>概述</a:t>
            </a:r>
          </a:p>
        </p:txBody>
      </p:sp>
      <p:sp>
        <p:nvSpPr>
          <p:cNvPr id="14338" name="副标题 2"/>
          <p:cNvSpPr>
            <a:spLocks noGrp="1"/>
          </p:cNvSpPr>
          <p:nvPr>
            <p:ph type="subTitle" idx="1"/>
          </p:nvPr>
        </p:nvSpPr>
        <p:spPr>
          <a:xfrm>
            <a:off x="827584" y="4293096"/>
            <a:ext cx="7579614" cy="1069848"/>
          </a:xfrm>
        </p:spPr>
        <p:txBody>
          <a:bodyPr>
            <a:normAutofit/>
          </a:bodyPr>
          <a:lstStyle/>
          <a:p>
            <a:pPr algn="ctr" eaLnBrk="1" hangingPunct="1">
              <a:spcBef>
                <a:spcPct val="0"/>
              </a:spcBef>
              <a:buClrTx/>
              <a:buSzTx/>
            </a:pPr>
            <a:r>
              <a:rPr lang="zh-CN" altLang="en-US" sz="3200" dirty="0" smtClean="0">
                <a:solidFill>
                  <a:srgbClr val="000000"/>
                </a:solidFill>
                <a:latin typeface="Times New Roman" pitchFamily="18" charset="0"/>
                <a:ea typeface="华文新魏"/>
                <a:cs typeface="Times New Roman" pitchFamily="18" charset="0"/>
              </a:rPr>
              <a:t>王高丽</a:t>
            </a:r>
            <a:endParaRPr lang="en-US" altLang="zh-CN" sz="3200" dirty="0">
              <a:solidFill>
                <a:srgbClr val="000000"/>
              </a:solidFill>
              <a:latin typeface="Times New Roman" pitchFamily="18" charset="0"/>
              <a:ea typeface="华文新魏"/>
              <a:cs typeface="Times New Roman" pitchFamily="18" charset="0"/>
            </a:endParaRPr>
          </a:p>
          <a:p>
            <a:pPr algn="ctr" eaLnBrk="1" hangingPunct="1">
              <a:spcBef>
                <a:spcPct val="0"/>
              </a:spcBef>
              <a:buClrTx/>
              <a:buSzTx/>
            </a:pPr>
            <a:r>
              <a:rPr lang="en-US" altLang="zh-CN" sz="3200" dirty="0" smtClean="0">
                <a:solidFill>
                  <a:srgbClr val="000000"/>
                </a:solidFill>
                <a:latin typeface="Times New Roman" pitchFamily="18" charset="0"/>
                <a:ea typeface="华文新魏"/>
                <a:cs typeface="Times New Roman" pitchFamily="18" charset="0"/>
              </a:rPr>
              <a:t>glwang@sei.ecnu.edu.cn</a:t>
            </a:r>
            <a:endParaRPr lang="en-US" altLang="zh-CN" sz="3200" dirty="0">
              <a:solidFill>
                <a:srgbClr val="000000"/>
              </a:solidFill>
              <a:latin typeface="Times New Roman" pitchFamily="18" charset="0"/>
              <a:ea typeface="华文新魏"/>
              <a:cs typeface="Times New Roman" pitchFamily="18" charset="0"/>
            </a:endParaRPr>
          </a:p>
        </p:txBody>
      </p:sp>
      <p:sp>
        <p:nvSpPr>
          <p:cNvPr id="14339" name="TextBox 3"/>
          <p:cNvSpPr txBox="1">
            <a:spLocks noChangeArrowheads="1"/>
          </p:cNvSpPr>
          <p:nvPr/>
        </p:nvSpPr>
        <p:spPr bwMode="auto">
          <a:xfrm>
            <a:off x="2852934" y="5589240"/>
            <a:ext cx="3528913" cy="430887"/>
          </a:xfrm>
          <a:prstGeom prst="rect">
            <a:avLst/>
          </a:prstGeom>
          <a:noFill/>
          <a:ln w="9525">
            <a:noFill/>
            <a:miter lim="800000"/>
            <a:headEnd/>
            <a:tailEnd/>
          </a:ln>
        </p:spPr>
        <p:txBody>
          <a:bodyPr wrap="square">
            <a:spAutoFit/>
          </a:bodyPr>
          <a:lstStyle/>
          <a:p>
            <a:r>
              <a:rPr lang="en-US" altLang="zh-CN" sz="2200" dirty="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2024-2025</a:t>
            </a:r>
            <a:r>
              <a:rPr lang="zh-CN" altLang="en-US" sz="2200" dirty="0" smtClean="0">
                <a:latin typeface="Times New Roman" pitchFamily="18" charset="0"/>
                <a:cs typeface="Times New Roman" pitchFamily="18" charset="0"/>
              </a:rPr>
              <a:t>学年</a:t>
            </a:r>
            <a:r>
              <a:rPr lang="zh-CN" altLang="en-US" sz="2200" dirty="0">
                <a:latin typeface="Times New Roman" pitchFamily="18" charset="0"/>
                <a:cs typeface="Times New Roman" pitchFamily="18" charset="0"/>
              </a:rPr>
              <a:t>第一学期</a:t>
            </a:r>
          </a:p>
        </p:txBody>
      </p:sp>
      <p:pic>
        <p:nvPicPr>
          <p:cNvPr id="4" name="图片 3">
            <a:extLst>
              <a:ext uri="{FF2B5EF4-FFF2-40B4-BE49-F238E27FC236}">
                <a16:creationId xmlns:a16="http://schemas.microsoft.com/office/drawing/2014/main" xmlns="" id="{850021CB-61AB-CC40-93E6-22E1BB37D18D}"/>
              </a:ext>
            </a:extLst>
          </p:cNvPr>
          <p:cNvPicPr>
            <a:picLocks noChangeAspect="1"/>
          </p:cNvPicPr>
          <p:nvPr/>
        </p:nvPicPr>
        <p:blipFill>
          <a:blip r:link="rId3"/>
          <a:stretch>
            <a:fillRect/>
          </a:stretch>
        </p:blipFill>
        <p:spPr>
          <a:xfrm>
            <a:off x="1270000" y="1270000"/>
            <a:ext cx="63500" cy="76200"/>
          </a:xfrm>
          <a:prstGeom prst="rect">
            <a:avLst/>
          </a:prstGeom>
        </p:spPr>
      </p:pic>
      <p:pic>
        <p:nvPicPr>
          <p:cNvPr id="5" name="图片 4">
            <a:extLst>
              <a:ext uri="{FF2B5EF4-FFF2-40B4-BE49-F238E27FC236}">
                <a16:creationId xmlns:a16="http://schemas.microsoft.com/office/drawing/2014/main" xmlns="" id="{21ED5195-04D3-D648-BFE6-F1AD8D41E028}"/>
              </a:ext>
            </a:extLst>
          </p:cNvPr>
          <p:cNvPicPr>
            <a:picLocks noChangeAspect="1"/>
          </p:cNvPicPr>
          <p:nvPr/>
        </p:nvPicPr>
        <p:blipFill>
          <a:blip r:link="rId3"/>
          <a:stretch>
            <a:fillRect/>
          </a:stretch>
        </p:blipFill>
        <p:spPr>
          <a:xfrm>
            <a:off x="1270000" y="1270000"/>
            <a:ext cx="63500" cy="76200"/>
          </a:xfrm>
          <a:prstGeom prst="rect">
            <a:avLst/>
          </a:prstGeom>
        </p:spPr>
      </p:pic>
      <p:pic>
        <p:nvPicPr>
          <p:cNvPr id="6" name="图片 5">
            <a:extLst>
              <a:ext uri="{FF2B5EF4-FFF2-40B4-BE49-F238E27FC236}">
                <a16:creationId xmlns:a16="http://schemas.microsoft.com/office/drawing/2014/main" xmlns="" id="{87D5E916-C3AA-414C-A272-4089A77B6DB8}"/>
              </a:ext>
            </a:extLst>
          </p:cNvPr>
          <p:cNvPicPr>
            <a:picLocks noChangeAspect="1"/>
          </p:cNvPicPr>
          <p:nvPr/>
        </p:nvPicPr>
        <p:blipFill>
          <a:blip r:link="rId3"/>
          <a:stretch>
            <a:fillRect/>
          </a:stretch>
        </p:blipFill>
        <p:spPr>
          <a:xfrm>
            <a:off x="1270000" y="1270000"/>
            <a:ext cx="63500" cy="76200"/>
          </a:xfrm>
          <a:prstGeom prst="rect">
            <a:avLst/>
          </a:prstGeom>
        </p:spPr>
      </p:pic>
      <p:pic>
        <p:nvPicPr>
          <p:cNvPr id="7" name="图片 6">
            <a:extLst>
              <a:ext uri="{FF2B5EF4-FFF2-40B4-BE49-F238E27FC236}">
                <a16:creationId xmlns:a16="http://schemas.microsoft.com/office/drawing/2014/main" xmlns="" id="{3A960338-D57B-774C-839B-99C9AACDBB8E}"/>
              </a:ext>
            </a:extLst>
          </p:cNvPr>
          <p:cNvPicPr>
            <a:picLocks noChangeAspect="1"/>
          </p:cNvPicPr>
          <p:nvPr/>
        </p:nvPicPr>
        <p:blipFill>
          <a:blip r:link="rId3"/>
          <a:stretch>
            <a:fillRect/>
          </a:stretch>
        </p:blipFill>
        <p:spPr>
          <a:xfrm>
            <a:off x="1270000" y="1270000"/>
            <a:ext cx="63500" cy="76200"/>
          </a:xfrm>
          <a:prstGeom prst="rect">
            <a:avLst/>
          </a:prstGeom>
        </p:spPr>
      </p:pic>
      <p:pic>
        <p:nvPicPr>
          <p:cNvPr id="8" name="图片 7">
            <a:extLst>
              <a:ext uri="{FF2B5EF4-FFF2-40B4-BE49-F238E27FC236}">
                <a16:creationId xmlns:a16="http://schemas.microsoft.com/office/drawing/2014/main" xmlns="" id="{7B93743F-8AE7-B64F-AC6C-B7E2EF65406F}"/>
              </a:ext>
            </a:extLst>
          </p:cNvPr>
          <p:cNvPicPr>
            <a:picLocks noChangeAspect="1"/>
          </p:cNvPicPr>
          <p:nvPr/>
        </p:nvPicPr>
        <p:blipFill>
          <a:blip r:link="rId3"/>
          <a:stretch>
            <a:fillRect/>
          </a:stretch>
        </p:blipFill>
        <p:spPr>
          <a:xfrm>
            <a:off x="1270000" y="1270000"/>
            <a:ext cx="63500" cy="76200"/>
          </a:xfrm>
          <a:prstGeom prst="rect">
            <a:avLst/>
          </a:prstGeom>
        </p:spPr>
      </p:pic>
      <p:pic>
        <p:nvPicPr>
          <p:cNvPr id="9" name="图片 8">
            <a:extLst>
              <a:ext uri="{FF2B5EF4-FFF2-40B4-BE49-F238E27FC236}">
                <a16:creationId xmlns:a16="http://schemas.microsoft.com/office/drawing/2014/main" xmlns="" id="{C46C5A80-59E3-7747-B0CE-B2A1F09CDBB9}"/>
              </a:ext>
            </a:extLst>
          </p:cNvPr>
          <p:cNvPicPr>
            <a:picLocks noChangeAspect="1"/>
          </p:cNvPicPr>
          <p:nvPr/>
        </p:nvPicPr>
        <p:blipFill>
          <a:blip r:link="rId3"/>
          <a:stretch>
            <a:fillRect/>
          </a:stretch>
        </p:blipFill>
        <p:spPr>
          <a:xfrm>
            <a:off x="1270000" y="1270000"/>
            <a:ext cx="63500" cy="76200"/>
          </a:xfrm>
          <a:prstGeom prst="rect">
            <a:avLst/>
          </a:prstGeom>
        </p:spPr>
      </p:pic>
      <p:pic>
        <p:nvPicPr>
          <p:cNvPr id="10" name="图片 9">
            <a:extLst>
              <a:ext uri="{FF2B5EF4-FFF2-40B4-BE49-F238E27FC236}">
                <a16:creationId xmlns:a16="http://schemas.microsoft.com/office/drawing/2014/main" xmlns="" id="{974C09C7-A500-C24A-AF57-0F52B590CA50}"/>
              </a:ext>
            </a:extLst>
          </p:cNvPr>
          <p:cNvPicPr>
            <a:picLocks noChangeAspect="1"/>
          </p:cNvPicPr>
          <p:nvPr/>
        </p:nvPicPr>
        <p:blipFill>
          <a:blip r:link="rId3"/>
          <a:stretch>
            <a:fillRect/>
          </a:stretch>
        </p:blipFill>
        <p:spPr>
          <a:xfrm>
            <a:off x="1270000" y="1270000"/>
            <a:ext cx="63500" cy="76200"/>
          </a:xfrm>
          <a:prstGeom prst="rect">
            <a:avLst/>
          </a:prstGeom>
        </p:spPr>
      </p:pic>
      <p:pic>
        <p:nvPicPr>
          <p:cNvPr id="11" name="图片 10">
            <a:extLst>
              <a:ext uri="{FF2B5EF4-FFF2-40B4-BE49-F238E27FC236}">
                <a16:creationId xmlns:a16="http://schemas.microsoft.com/office/drawing/2014/main" xmlns="" id="{11416BD2-4C55-D244-A270-0D2982A677D3}"/>
              </a:ext>
            </a:extLst>
          </p:cNvPr>
          <p:cNvPicPr>
            <a:picLocks noChangeAspect="1"/>
          </p:cNvPicPr>
          <p:nvPr/>
        </p:nvPicPr>
        <p:blipFill>
          <a:blip r:link="rId3"/>
          <a:stretch>
            <a:fillRect/>
          </a:stretch>
        </p:blipFill>
        <p:spPr>
          <a:xfrm>
            <a:off x="1270000" y="1270000"/>
            <a:ext cx="63500" cy="76200"/>
          </a:xfrm>
          <a:prstGeom prst="rect">
            <a:avLst/>
          </a:prstGeom>
        </p:spPr>
      </p:pic>
      <p:pic>
        <p:nvPicPr>
          <p:cNvPr id="13" name="图片 12">
            <a:extLst>
              <a:ext uri="{FF2B5EF4-FFF2-40B4-BE49-F238E27FC236}">
                <a16:creationId xmlns:a16="http://schemas.microsoft.com/office/drawing/2014/main" xmlns="" id="{BD6457A0-35C0-9940-B25E-92924554168D}"/>
              </a:ext>
            </a:extLst>
          </p:cNvPr>
          <p:cNvPicPr>
            <a:picLocks noChangeAspect="1"/>
          </p:cNvPicPr>
          <p:nvPr/>
        </p:nvPicPr>
        <p:blipFill>
          <a:blip r:link="rId3"/>
          <a:stretch>
            <a:fillRect/>
          </a:stretch>
        </p:blipFill>
        <p:spPr>
          <a:xfrm>
            <a:off x="1270000" y="1270000"/>
            <a:ext cx="63500" cy="76200"/>
          </a:xfrm>
          <a:prstGeom prst="rect">
            <a:avLst/>
          </a:prstGeom>
        </p:spPr>
      </p:pic>
      <p:pic>
        <p:nvPicPr>
          <p:cNvPr id="14" name="图片 13">
            <a:extLst>
              <a:ext uri="{FF2B5EF4-FFF2-40B4-BE49-F238E27FC236}">
                <a16:creationId xmlns:a16="http://schemas.microsoft.com/office/drawing/2014/main" xmlns="" id="{361D93C5-7F0E-4D4F-8986-62CC0B9FB539}"/>
              </a:ext>
            </a:extLst>
          </p:cNvPr>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5DBBF7-AE28-094C-949F-A63B0F8B2DB0}"/>
              </a:ext>
            </a:extLst>
          </p:cNvPr>
          <p:cNvSpPr>
            <a:spLocks noGrp="1"/>
          </p:cNvSpPr>
          <p:nvPr>
            <p:ph type="title"/>
          </p:nvPr>
        </p:nvSpPr>
        <p:spPr/>
        <p:txBody>
          <a:bodyPr/>
          <a:lstStyle/>
          <a:p>
            <a:r>
              <a:rPr kumimoji="1" lang="zh-CN" altLang="en-US" dirty="0"/>
              <a:t>消息认证码</a:t>
            </a:r>
          </a:p>
        </p:txBody>
      </p:sp>
      <p:sp>
        <p:nvSpPr>
          <p:cNvPr id="3" name="内容占位符 2">
            <a:extLst>
              <a:ext uri="{FF2B5EF4-FFF2-40B4-BE49-F238E27FC236}">
                <a16:creationId xmlns:a16="http://schemas.microsoft.com/office/drawing/2014/main" xmlns="" id="{332A4E67-B3D9-0946-A5C9-26FE1BF7BFAC}"/>
              </a:ext>
            </a:extLst>
          </p:cNvPr>
          <p:cNvSpPr>
            <a:spLocks noGrp="1"/>
          </p:cNvSpPr>
          <p:nvPr>
            <p:ph sz="quarter" idx="1"/>
          </p:nvPr>
        </p:nvSpPr>
        <p:spPr/>
        <p:txBody>
          <a:bodyPr>
            <a:normAutofit/>
          </a:bodyPr>
          <a:lstStyle/>
          <a:p>
            <a:r>
              <a:rPr kumimoji="1" lang="zh-CN" altLang="en-US" dirty="0"/>
              <a:t>安全属性（不提供机密性）</a:t>
            </a:r>
            <a:endParaRPr kumimoji="1" lang="en-US" altLang="zh-CN" dirty="0"/>
          </a:p>
          <a:p>
            <a:pPr lvl="1"/>
            <a:r>
              <a:rPr kumimoji="1" lang="zh-CN" altLang="en-US" dirty="0"/>
              <a:t>可认证性、不可抵赖性</a:t>
            </a:r>
            <a:endParaRPr kumimoji="1" lang="en-US" altLang="zh-CN" dirty="0"/>
          </a:p>
          <a:p>
            <a:r>
              <a:rPr kumimoji="1" lang="zh-CN" altLang="en-US" dirty="0"/>
              <a:t>攻击目标</a:t>
            </a:r>
            <a:endParaRPr kumimoji="1" lang="en-US" altLang="zh-CN" dirty="0"/>
          </a:p>
          <a:p>
            <a:pPr lvl="1"/>
            <a:r>
              <a:rPr kumimoji="1" lang="zh-CN" altLang="en-US" dirty="0"/>
              <a:t>恢复密钥</a:t>
            </a:r>
            <a:endParaRPr kumimoji="1" lang="en-US" altLang="zh-CN" dirty="0"/>
          </a:p>
          <a:p>
            <a:pPr lvl="1"/>
            <a:r>
              <a:rPr kumimoji="1" lang="zh-CN" altLang="en-US" dirty="0"/>
              <a:t>伪造</a:t>
            </a:r>
          </a:p>
          <a:p>
            <a:pPr marL="0" indent="0">
              <a:buNone/>
            </a:pPr>
            <a:endParaRPr kumimoji="1" lang="en-US" altLang="zh-CN" dirty="0"/>
          </a:p>
          <a:p>
            <a:endParaRPr kumimoji="1" lang="zh-CN" altLang="en-US" dirty="0"/>
          </a:p>
        </p:txBody>
      </p:sp>
      <p:grpSp>
        <p:nvGrpSpPr>
          <p:cNvPr id="4" name="Group 4">
            <a:extLst>
              <a:ext uri="{FF2B5EF4-FFF2-40B4-BE49-F238E27FC236}">
                <a16:creationId xmlns:a16="http://schemas.microsoft.com/office/drawing/2014/main" xmlns="" id="{163036B0-F5BC-7B4B-9326-535B0738EF2C}"/>
              </a:ext>
            </a:extLst>
          </p:cNvPr>
          <p:cNvGrpSpPr>
            <a:grpSpLocks noGrp="1"/>
          </p:cNvGrpSpPr>
          <p:nvPr/>
        </p:nvGrpSpPr>
        <p:grpSpPr bwMode="auto">
          <a:xfrm>
            <a:off x="1464352" y="3501008"/>
            <a:ext cx="6215295" cy="2381893"/>
            <a:chOff x="2220" y="3807"/>
            <a:chExt cx="6792" cy="2220"/>
          </a:xfrm>
        </p:grpSpPr>
        <p:cxnSp>
          <p:nvCxnSpPr>
            <p:cNvPr id="5" name="AutoShape 38">
              <a:extLst>
                <a:ext uri="{FF2B5EF4-FFF2-40B4-BE49-F238E27FC236}">
                  <a16:creationId xmlns:a16="http://schemas.microsoft.com/office/drawing/2014/main" xmlns="" id="{919D05F7-B0B1-6E41-9726-C5A894192619}"/>
                </a:ext>
              </a:extLst>
            </p:cNvPr>
            <p:cNvCxnSpPr>
              <a:cxnSpLocks noChangeShapeType="1"/>
            </p:cNvCxnSpPr>
            <p:nvPr/>
          </p:nvCxnSpPr>
          <p:spPr bwMode="auto">
            <a:xfrm>
              <a:off x="2445" y="5457"/>
              <a:ext cx="0" cy="2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 name="Group 5">
              <a:extLst>
                <a:ext uri="{FF2B5EF4-FFF2-40B4-BE49-F238E27FC236}">
                  <a16:creationId xmlns:a16="http://schemas.microsoft.com/office/drawing/2014/main" xmlns="" id="{A38C3942-40B5-7D43-A000-2B3134DB7E19}"/>
                </a:ext>
              </a:extLst>
            </p:cNvPr>
            <p:cNvGrpSpPr>
              <a:grpSpLocks/>
            </p:cNvGrpSpPr>
            <p:nvPr/>
          </p:nvGrpSpPr>
          <p:grpSpPr bwMode="auto">
            <a:xfrm>
              <a:off x="2220" y="3807"/>
              <a:ext cx="6792" cy="2220"/>
              <a:chOff x="2100" y="1692"/>
              <a:chExt cx="6792" cy="2220"/>
            </a:xfrm>
          </p:grpSpPr>
          <p:cxnSp>
            <p:nvCxnSpPr>
              <p:cNvPr id="7" name="AutoShape 37">
                <a:extLst>
                  <a:ext uri="{FF2B5EF4-FFF2-40B4-BE49-F238E27FC236}">
                    <a16:creationId xmlns:a16="http://schemas.microsoft.com/office/drawing/2014/main" xmlns="" id="{EE560829-5001-464D-AA69-6F35EE21C1BD}"/>
                  </a:ext>
                </a:extLst>
              </p:cNvPr>
              <p:cNvCxnSpPr>
                <a:cxnSpLocks noChangeShapeType="1"/>
              </p:cNvCxnSpPr>
              <p:nvPr/>
            </p:nvCxnSpPr>
            <p:spPr bwMode="auto">
              <a:xfrm>
                <a:off x="2595" y="2397"/>
                <a:ext cx="18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AutoShape 36">
                <a:extLst>
                  <a:ext uri="{FF2B5EF4-FFF2-40B4-BE49-F238E27FC236}">
                    <a16:creationId xmlns:a16="http://schemas.microsoft.com/office/drawing/2014/main" xmlns="" id="{004C1F47-CA8A-284D-A802-E1365D154832}"/>
                  </a:ext>
                </a:extLst>
              </p:cNvPr>
              <p:cNvSpPr>
                <a:spLocks noChangeArrowheads="1"/>
              </p:cNvSpPr>
              <p:nvPr/>
            </p:nvSpPr>
            <p:spPr bwMode="auto">
              <a:xfrm>
                <a:off x="5085" y="2802"/>
                <a:ext cx="540" cy="210"/>
              </a:xfrm>
              <a:prstGeom prst="rightArrow">
                <a:avLst>
                  <a:gd name="adj1" fmla="val 50000"/>
                  <a:gd name="adj2" fmla="val 64286"/>
                </a:avLst>
              </a:prstGeom>
              <a:solidFill>
                <a:srgbClr val="64A22C"/>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Rectangle 35">
                <a:extLst>
                  <a:ext uri="{FF2B5EF4-FFF2-40B4-BE49-F238E27FC236}">
                    <a16:creationId xmlns:a16="http://schemas.microsoft.com/office/drawing/2014/main" xmlns="" id="{041C2151-4C49-674C-A1FC-7B673D456941}"/>
                  </a:ext>
                </a:extLst>
              </p:cNvPr>
              <p:cNvSpPr>
                <a:spLocks noChangeArrowheads="1"/>
              </p:cNvSpPr>
              <p:nvPr/>
            </p:nvSpPr>
            <p:spPr bwMode="auto">
              <a:xfrm>
                <a:off x="2100" y="2232"/>
                <a:ext cx="495" cy="111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a:latin typeface="Times New Roman" panose="02020603050405020304" pitchFamily="18" charset="0"/>
                    <a:cs typeface="Times New Roman" panose="02020603050405020304" pitchFamily="18" charset="0"/>
                  </a:rPr>
                  <a:t>M </a:t>
                </a:r>
                <a:endParaRPr lang="en-US" altLang="zh-CN" sz="1800">
                  <a:cs typeface="Times New Roman" panose="02020603050405020304" pitchFamily="18" charset="0"/>
                </a:endParaRPr>
              </a:p>
              <a:p>
                <a:pPr>
                  <a:spcBef>
                    <a:spcPct val="0"/>
                  </a:spcBef>
                  <a:buFontTx/>
                  <a:buNone/>
                </a:pPr>
                <a:endParaRPr lang="en-US" altLang="zh-CN" sz="1800">
                  <a:cs typeface="Times New Roman" panose="02020603050405020304" pitchFamily="18" charset="0"/>
                </a:endParaRPr>
              </a:p>
            </p:txBody>
          </p:sp>
          <p:grpSp>
            <p:nvGrpSpPr>
              <p:cNvPr id="10" name="Group 32">
                <a:extLst>
                  <a:ext uri="{FF2B5EF4-FFF2-40B4-BE49-F238E27FC236}">
                    <a16:creationId xmlns:a16="http://schemas.microsoft.com/office/drawing/2014/main" xmlns="" id="{2771B124-C2E9-C244-BCF8-DD398AE11BDF}"/>
                  </a:ext>
                </a:extLst>
              </p:cNvPr>
              <p:cNvGrpSpPr>
                <a:grpSpLocks/>
              </p:cNvGrpSpPr>
              <p:nvPr/>
            </p:nvGrpSpPr>
            <p:grpSpPr bwMode="auto">
              <a:xfrm>
                <a:off x="4440" y="2232"/>
                <a:ext cx="495" cy="1575"/>
                <a:chOff x="4440" y="5040"/>
                <a:chExt cx="495" cy="1575"/>
              </a:xfrm>
            </p:grpSpPr>
            <p:sp>
              <p:nvSpPr>
                <p:cNvPr id="37" name="Rectangle 34">
                  <a:extLst>
                    <a:ext uri="{FF2B5EF4-FFF2-40B4-BE49-F238E27FC236}">
                      <a16:creationId xmlns:a16="http://schemas.microsoft.com/office/drawing/2014/main" xmlns="" id="{BBE51DA6-E09D-9F46-95FD-E25A7BA49AA8}"/>
                    </a:ext>
                  </a:extLst>
                </p:cNvPr>
                <p:cNvSpPr>
                  <a:spLocks noChangeArrowheads="1"/>
                </p:cNvSpPr>
                <p:nvPr/>
              </p:nvSpPr>
              <p:spPr bwMode="auto">
                <a:xfrm>
                  <a:off x="4440" y="5040"/>
                  <a:ext cx="495" cy="111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dirty="0">
                      <a:latin typeface="Times New Roman" panose="02020603050405020304" pitchFamily="18" charset="0"/>
                      <a:cs typeface="Times New Roman" panose="02020603050405020304" pitchFamily="18" charset="0"/>
                    </a:rPr>
                    <a:t>M</a:t>
                  </a:r>
                  <a:endParaRPr lang="en-US" altLang="zh-CN" sz="1800" dirty="0">
                    <a:cs typeface="Times New Roman" panose="02020603050405020304" pitchFamily="18" charset="0"/>
                  </a:endParaRPr>
                </a:p>
              </p:txBody>
            </p:sp>
            <p:sp>
              <p:nvSpPr>
                <p:cNvPr id="38" name="Rectangle 33">
                  <a:extLst>
                    <a:ext uri="{FF2B5EF4-FFF2-40B4-BE49-F238E27FC236}">
                      <a16:creationId xmlns:a16="http://schemas.microsoft.com/office/drawing/2014/main" xmlns="" id="{4F5974FA-D630-6F48-9A61-B08A2900DC79}"/>
                    </a:ext>
                  </a:extLst>
                </p:cNvPr>
                <p:cNvSpPr>
                  <a:spLocks noChangeArrowheads="1"/>
                </p:cNvSpPr>
                <p:nvPr/>
              </p:nvSpPr>
              <p:spPr bwMode="auto">
                <a:xfrm>
                  <a:off x="4440" y="6150"/>
                  <a:ext cx="495" cy="465"/>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a:latin typeface="Times New Roman" panose="02020603050405020304" pitchFamily="18" charset="0"/>
                      <a:cs typeface="Times New Roman" panose="02020603050405020304" pitchFamily="18" charset="0"/>
                    </a:rPr>
                    <a:t>σ</a:t>
                  </a:r>
                  <a:endParaRPr lang="en-US" altLang="zh-CN" sz="1800">
                    <a:cs typeface="Times New Roman" panose="02020603050405020304" pitchFamily="18" charset="0"/>
                  </a:endParaRPr>
                </a:p>
                <a:p>
                  <a:pPr>
                    <a:spcBef>
                      <a:spcPct val="0"/>
                    </a:spcBef>
                    <a:buFontTx/>
                    <a:buNone/>
                  </a:pPr>
                  <a:endParaRPr lang="en-US" altLang="zh-CN" sz="1800">
                    <a:cs typeface="Times New Roman" panose="02020603050405020304" pitchFamily="18" charset="0"/>
                  </a:endParaRPr>
                </a:p>
              </p:txBody>
            </p:sp>
          </p:grpSp>
          <p:cxnSp>
            <p:nvCxnSpPr>
              <p:cNvPr id="11" name="AutoShape 31">
                <a:extLst>
                  <a:ext uri="{FF2B5EF4-FFF2-40B4-BE49-F238E27FC236}">
                    <a16:creationId xmlns:a16="http://schemas.microsoft.com/office/drawing/2014/main" xmlns="" id="{11EE16C1-E5D1-CF4A-960A-78B516575C91}"/>
                  </a:ext>
                </a:extLst>
              </p:cNvPr>
              <p:cNvCxnSpPr>
                <a:cxnSpLocks noChangeShapeType="1"/>
              </p:cNvCxnSpPr>
              <p:nvPr/>
            </p:nvCxnSpPr>
            <p:spPr bwMode="auto">
              <a:xfrm>
                <a:off x="2325" y="3582"/>
                <a:ext cx="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Rectangle 30">
                <a:extLst>
                  <a:ext uri="{FF2B5EF4-FFF2-40B4-BE49-F238E27FC236}">
                    <a16:creationId xmlns:a16="http://schemas.microsoft.com/office/drawing/2014/main" xmlns="" id="{51B84482-F8EC-DC43-82CE-5263190B4B5B}"/>
                  </a:ext>
                </a:extLst>
              </p:cNvPr>
              <p:cNvSpPr>
                <a:spLocks noChangeArrowheads="1"/>
              </p:cNvSpPr>
              <p:nvPr/>
            </p:nvSpPr>
            <p:spPr bwMode="auto">
              <a:xfrm>
                <a:off x="2970" y="3372"/>
                <a:ext cx="840" cy="435"/>
              </a:xfrm>
              <a:prstGeom prst="rect">
                <a:avLst/>
              </a:prstGeom>
              <a:solidFill>
                <a:srgbClr val="DBE5F1"/>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a:latin typeface="Times New Roman" panose="02020603050405020304" pitchFamily="18" charset="0"/>
                    <a:cs typeface="Times New Roman" panose="02020603050405020304" pitchFamily="18" charset="0"/>
                  </a:rPr>
                  <a:t>MAC</a:t>
                </a:r>
                <a:endParaRPr lang="en-US" altLang="zh-CN" sz="1800">
                  <a:cs typeface="Times New Roman" panose="02020603050405020304" pitchFamily="18" charset="0"/>
                </a:endParaRPr>
              </a:p>
            </p:txBody>
          </p:sp>
          <p:cxnSp>
            <p:nvCxnSpPr>
              <p:cNvPr id="13" name="AutoShape 29">
                <a:extLst>
                  <a:ext uri="{FF2B5EF4-FFF2-40B4-BE49-F238E27FC236}">
                    <a16:creationId xmlns:a16="http://schemas.microsoft.com/office/drawing/2014/main" xmlns="" id="{8CA2CBF8-1D40-D74B-808F-67FE2AE2D140}"/>
                  </a:ext>
                </a:extLst>
              </p:cNvPr>
              <p:cNvCxnSpPr>
                <a:cxnSpLocks noChangeShapeType="1"/>
              </p:cNvCxnSpPr>
              <p:nvPr/>
            </p:nvCxnSpPr>
            <p:spPr bwMode="auto">
              <a:xfrm>
                <a:off x="3810" y="3582"/>
                <a:ext cx="63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4" name="Group 25">
                <a:extLst>
                  <a:ext uri="{FF2B5EF4-FFF2-40B4-BE49-F238E27FC236}">
                    <a16:creationId xmlns:a16="http://schemas.microsoft.com/office/drawing/2014/main" xmlns="" id="{856F83C0-6399-5A46-A7AC-8C3637116D05}"/>
                  </a:ext>
                </a:extLst>
              </p:cNvPr>
              <p:cNvGrpSpPr>
                <a:grpSpLocks/>
              </p:cNvGrpSpPr>
              <p:nvPr/>
            </p:nvGrpSpPr>
            <p:grpSpPr bwMode="auto">
              <a:xfrm>
                <a:off x="2100" y="1692"/>
                <a:ext cx="2835" cy="510"/>
                <a:chOff x="2100" y="4500"/>
                <a:chExt cx="2835" cy="510"/>
              </a:xfrm>
            </p:grpSpPr>
            <p:cxnSp>
              <p:nvCxnSpPr>
                <p:cNvPr id="34" name="AutoShape 28">
                  <a:extLst>
                    <a:ext uri="{FF2B5EF4-FFF2-40B4-BE49-F238E27FC236}">
                      <a16:creationId xmlns:a16="http://schemas.microsoft.com/office/drawing/2014/main" xmlns="" id="{F8A1AFD2-AB62-4B43-8640-36C3FA2E66C5}"/>
                    </a:ext>
                  </a:extLst>
                </p:cNvPr>
                <p:cNvCxnSpPr>
                  <a:cxnSpLocks noChangeShapeType="1"/>
                </p:cNvCxnSpPr>
                <p:nvPr/>
              </p:nvCxnSpPr>
              <p:spPr bwMode="auto">
                <a:xfrm rot="10800000">
                  <a:off x="2100" y="4740"/>
                  <a:ext cx="6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Text Box 27">
                  <a:extLst>
                    <a:ext uri="{FF2B5EF4-FFF2-40B4-BE49-F238E27FC236}">
                      <a16:creationId xmlns:a16="http://schemas.microsoft.com/office/drawing/2014/main" xmlns="" id="{7C4BB87A-72D8-9349-9A79-94A8A800CB96}"/>
                    </a:ext>
                  </a:extLst>
                </p:cNvPr>
                <p:cNvSpPr txBox="1">
                  <a:spLocks noChangeArrowheads="1"/>
                </p:cNvSpPr>
                <p:nvPr/>
              </p:nvSpPr>
              <p:spPr bwMode="auto">
                <a:xfrm>
                  <a:off x="2790" y="4500"/>
                  <a:ext cx="1200" cy="51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a:latin typeface="Times New Roman" panose="02020603050405020304" pitchFamily="18" charset="0"/>
                      <a:cs typeface="Times New Roman" panose="02020603050405020304" pitchFamily="18" charset="0"/>
                    </a:rPr>
                    <a:t>Sender A</a:t>
                  </a:r>
                  <a:endParaRPr lang="en-US" altLang="zh-CN" sz="1800">
                    <a:cs typeface="Times New Roman" panose="02020603050405020304" pitchFamily="18" charset="0"/>
                  </a:endParaRPr>
                </a:p>
              </p:txBody>
            </p:sp>
            <p:cxnSp>
              <p:nvCxnSpPr>
                <p:cNvPr id="36" name="AutoShape 26">
                  <a:extLst>
                    <a:ext uri="{FF2B5EF4-FFF2-40B4-BE49-F238E27FC236}">
                      <a16:creationId xmlns:a16="http://schemas.microsoft.com/office/drawing/2014/main" xmlns="" id="{8BA5628A-9E21-5C40-99D5-F189DA8D8A6F}"/>
                    </a:ext>
                  </a:extLst>
                </p:cNvPr>
                <p:cNvCxnSpPr>
                  <a:cxnSpLocks noChangeShapeType="1"/>
                </p:cNvCxnSpPr>
                <p:nvPr/>
              </p:nvCxnSpPr>
              <p:spPr bwMode="auto">
                <a:xfrm>
                  <a:off x="3990" y="4740"/>
                  <a:ext cx="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5" name="AutoShape 24">
                <a:extLst>
                  <a:ext uri="{FF2B5EF4-FFF2-40B4-BE49-F238E27FC236}">
                    <a16:creationId xmlns:a16="http://schemas.microsoft.com/office/drawing/2014/main" xmlns="" id="{602D09B6-A5A1-4846-963C-8EC99C2AB296}"/>
                  </a:ext>
                </a:extLst>
              </p:cNvPr>
              <p:cNvCxnSpPr>
                <a:cxnSpLocks noChangeShapeType="1"/>
              </p:cNvCxnSpPr>
              <p:nvPr/>
            </p:nvCxnSpPr>
            <p:spPr bwMode="auto">
              <a:xfrm>
                <a:off x="6300" y="2502"/>
                <a:ext cx="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Rectangle 23">
                <a:extLst>
                  <a:ext uri="{FF2B5EF4-FFF2-40B4-BE49-F238E27FC236}">
                    <a16:creationId xmlns:a16="http://schemas.microsoft.com/office/drawing/2014/main" xmlns="" id="{F76F8D86-EF69-9B4D-8DC4-6902E6B4CC27}"/>
                  </a:ext>
                </a:extLst>
              </p:cNvPr>
              <p:cNvSpPr>
                <a:spLocks noChangeArrowheads="1"/>
              </p:cNvSpPr>
              <p:nvPr/>
            </p:nvSpPr>
            <p:spPr bwMode="auto">
              <a:xfrm>
                <a:off x="6945" y="2322"/>
                <a:ext cx="840" cy="435"/>
              </a:xfrm>
              <a:prstGeom prst="rect">
                <a:avLst/>
              </a:prstGeom>
              <a:solidFill>
                <a:srgbClr val="DBE5F1"/>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a:latin typeface="Times New Roman" panose="02020603050405020304" pitchFamily="18" charset="0"/>
                    <a:cs typeface="Times New Roman" panose="02020603050405020304" pitchFamily="18" charset="0"/>
                  </a:rPr>
                  <a:t>MAC</a:t>
                </a:r>
                <a:endParaRPr lang="en-US" altLang="zh-CN" sz="1800">
                  <a:cs typeface="Times New Roman" panose="02020603050405020304" pitchFamily="18" charset="0"/>
                </a:endParaRPr>
              </a:p>
            </p:txBody>
          </p:sp>
          <p:cxnSp>
            <p:nvCxnSpPr>
              <p:cNvPr id="17" name="AutoShape 22">
                <a:extLst>
                  <a:ext uri="{FF2B5EF4-FFF2-40B4-BE49-F238E27FC236}">
                    <a16:creationId xmlns:a16="http://schemas.microsoft.com/office/drawing/2014/main" xmlns="" id="{8816F667-0897-1F4E-918D-79A7F2DE259D}"/>
                  </a:ext>
                </a:extLst>
              </p:cNvPr>
              <p:cNvCxnSpPr>
                <a:cxnSpLocks noChangeShapeType="1"/>
              </p:cNvCxnSpPr>
              <p:nvPr/>
            </p:nvCxnSpPr>
            <p:spPr bwMode="auto">
              <a:xfrm rot="10800000">
                <a:off x="6075" y="1947"/>
                <a:ext cx="6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Text Box 21">
                <a:extLst>
                  <a:ext uri="{FF2B5EF4-FFF2-40B4-BE49-F238E27FC236}">
                    <a16:creationId xmlns:a16="http://schemas.microsoft.com/office/drawing/2014/main" xmlns="" id="{C571197C-8F35-2847-99CE-A30A0A05A59F}"/>
                  </a:ext>
                </a:extLst>
              </p:cNvPr>
              <p:cNvSpPr txBox="1">
                <a:spLocks noChangeArrowheads="1"/>
              </p:cNvSpPr>
              <p:nvPr/>
            </p:nvSpPr>
            <p:spPr bwMode="auto">
              <a:xfrm>
                <a:off x="6765" y="1707"/>
                <a:ext cx="1200" cy="51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dirty="0">
                    <a:latin typeface="Times New Roman" panose="02020603050405020304" pitchFamily="18" charset="0"/>
                    <a:cs typeface="Times New Roman" panose="02020603050405020304" pitchFamily="18" charset="0"/>
                  </a:rPr>
                  <a:t>Receiver B</a:t>
                </a:r>
                <a:endParaRPr lang="en-US" altLang="zh-CN" sz="1800" dirty="0">
                  <a:cs typeface="Times New Roman" panose="02020603050405020304" pitchFamily="18" charset="0"/>
                </a:endParaRPr>
              </a:p>
            </p:txBody>
          </p:sp>
          <p:cxnSp>
            <p:nvCxnSpPr>
              <p:cNvPr id="19" name="AutoShape 20">
                <a:extLst>
                  <a:ext uri="{FF2B5EF4-FFF2-40B4-BE49-F238E27FC236}">
                    <a16:creationId xmlns:a16="http://schemas.microsoft.com/office/drawing/2014/main" xmlns="" id="{638D2CB8-CB5F-A043-ACC6-F69F8ACD4051}"/>
                  </a:ext>
                </a:extLst>
              </p:cNvPr>
              <p:cNvCxnSpPr>
                <a:cxnSpLocks noChangeShapeType="1"/>
              </p:cNvCxnSpPr>
              <p:nvPr/>
            </p:nvCxnSpPr>
            <p:spPr bwMode="auto">
              <a:xfrm>
                <a:off x="7965" y="1947"/>
                <a:ext cx="57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0" name="Group 17">
                <a:extLst>
                  <a:ext uri="{FF2B5EF4-FFF2-40B4-BE49-F238E27FC236}">
                    <a16:creationId xmlns:a16="http://schemas.microsoft.com/office/drawing/2014/main" xmlns="" id="{06A5A8A8-4F60-764F-8EE9-E663F2C40044}"/>
                  </a:ext>
                </a:extLst>
              </p:cNvPr>
              <p:cNvGrpSpPr>
                <a:grpSpLocks/>
              </p:cNvGrpSpPr>
              <p:nvPr/>
            </p:nvGrpSpPr>
            <p:grpSpPr bwMode="auto">
              <a:xfrm>
                <a:off x="3247" y="2862"/>
                <a:ext cx="540" cy="522"/>
                <a:chOff x="3247" y="5670"/>
                <a:chExt cx="540" cy="522"/>
              </a:xfrm>
            </p:grpSpPr>
            <p:sp>
              <p:nvSpPr>
                <p:cNvPr id="32" name="Text Box 19">
                  <a:extLst>
                    <a:ext uri="{FF2B5EF4-FFF2-40B4-BE49-F238E27FC236}">
                      <a16:creationId xmlns:a16="http://schemas.microsoft.com/office/drawing/2014/main" xmlns="" id="{DC5F2525-6987-2B4D-A64A-5080A68CDC87}"/>
                    </a:ext>
                  </a:extLst>
                </p:cNvPr>
                <p:cNvSpPr txBox="1">
                  <a:spLocks noChangeArrowheads="1"/>
                </p:cNvSpPr>
                <p:nvPr/>
              </p:nvSpPr>
              <p:spPr bwMode="auto">
                <a:xfrm>
                  <a:off x="3247" y="5670"/>
                  <a:ext cx="540" cy="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dirty="0">
                      <a:solidFill>
                        <a:srgbClr val="C00000"/>
                      </a:solidFill>
                      <a:latin typeface="Times New Roman" panose="02020603050405020304" pitchFamily="18" charset="0"/>
                      <a:cs typeface="Times New Roman" panose="02020603050405020304" pitchFamily="18" charset="0"/>
                    </a:rPr>
                    <a:t>K</a:t>
                  </a:r>
                  <a:endParaRPr lang="en-US" altLang="zh-CN" sz="1800" dirty="0">
                    <a:solidFill>
                      <a:srgbClr val="C00000"/>
                    </a:solidFill>
                    <a:cs typeface="Times New Roman" panose="02020603050405020304" pitchFamily="18" charset="0"/>
                  </a:endParaRPr>
                </a:p>
                <a:p>
                  <a:pPr>
                    <a:spcBef>
                      <a:spcPct val="0"/>
                    </a:spcBef>
                    <a:buFontTx/>
                    <a:buNone/>
                  </a:pPr>
                  <a:endParaRPr lang="en-US" altLang="zh-CN" sz="1800" dirty="0">
                    <a:cs typeface="Times New Roman" panose="02020603050405020304" pitchFamily="18" charset="0"/>
                  </a:endParaRPr>
                </a:p>
              </p:txBody>
            </p:sp>
            <p:cxnSp>
              <p:nvCxnSpPr>
                <p:cNvPr id="33" name="AutoShape 18">
                  <a:extLst>
                    <a:ext uri="{FF2B5EF4-FFF2-40B4-BE49-F238E27FC236}">
                      <a16:creationId xmlns:a16="http://schemas.microsoft.com/office/drawing/2014/main" xmlns="" id="{722CDC98-F8FC-F245-BDC9-E7F228BE5C03}"/>
                    </a:ext>
                  </a:extLst>
                </p:cNvPr>
                <p:cNvCxnSpPr>
                  <a:cxnSpLocks noChangeShapeType="1"/>
                </p:cNvCxnSpPr>
                <p:nvPr/>
              </p:nvCxnSpPr>
              <p:spPr bwMode="auto">
                <a:xfrm>
                  <a:off x="3380" y="5877"/>
                  <a:ext cx="15" cy="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21" name="Group 14">
                <a:extLst>
                  <a:ext uri="{FF2B5EF4-FFF2-40B4-BE49-F238E27FC236}">
                    <a16:creationId xmlns:a16="http://schemas.microsoft.com/office/drawing/2014/main" xmlns="" id="{159ACB17-EC6E-054D-B125-868D5D6A31CC}"/>
                  </a:ext>
                </a:extLst>
              </p:cNvPr>
              <p:cNvGrpSpPr>
                <a:grpSpLocks/>
              </p:cNvGrpSpPr>
              <p:nvPr/>
            </p:nvGrpSpPr>
            <p:grpSpPr bwMode="auto">
              <a:xfrm>
                <a:off x="7077" y="2757"/>
                <a:ext cx="540" cy="627"/>
                <a:chOff x="3102" y="6630"/>
                <a:chExt cx="540" cy="627"/>
              </a:xfrm>
            </p:grpSpPr>
            <p:sp>
              <p:nvSpPr>
                <p:cNvPr id="30" name="Text Box 16">
                  <a:extLst>
                    <a:ext uri="{FF2B5EF4-FFF2-40B4-BE49-F238E27FC236}">
                      <a16:creationId xmlns:a16="http://schemas.microsoft.com/office/drawing/2014/main" xmlns="" id="{8638E203-ACD3-E747-AEA9-B1BAD714B005}"/>
                    </a:ext>
                  </a:extLst>
                </p:cNvPr>
                <p:cNvSpPr txBox="1">
                  <a:spLocks noChangeArrowheads="1"/>
                </p:cNvSpPr>
                <p:nvPr/>
              </p:nvSpPr>
              <p:spPr bwMode="auto">
                <a:xfrm>
                  <a:off x="3102" y="6837"/>
                  <a:ext cx="540" cy="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dirty="0">
                      <a:solidFill>
                        <a:srgbClr val="C00000"/>
                      </a:solidFill>
                      <a:latin typeface="Times New Roman" panose="02020603050405020304" pitchFamily="18" charset="0"/>
                      <a:cs typeface="Times New Roman" panose="02020603050405020304" pitchFamily="18" charset="0"/>
                    </a:rPr>
                    <a:t>K</a:t>
                  </a:r>
                  <a:endParaRPr lang="en-US" altLang="zh-CN" sz="1800" dirty="0">
                    <a:solidFill>
                      <a:srgbClr val="C00000"/>
                    </a:solidFill>
                    <a:cs typeface="Times New Roman" panose="02020603050405020304" pitchFamily="18" charset="0"/>
                  </a:endParaRPr>
                </a:p>
              </p:txBody>
            </p:sp>
            <p:cxnSp>
              <p:nvCxnSpPr>
                <p:cNvPr id="31" name="AutoShape 15">
                  <a:extLst>
                    <a:ext uri="{FF2B5EF4-FFF2-40B4-BE49-F238E27FC236}">
                      <a16:creationId xmlns:a16="http://schemas.microsoft.com/office/drawing/2014/main" xmlns="" id="{87B94D21-0482-DF44-827D-E2C6F58FCCCB}"/>
                    </a:ext>
                  </a:extLst>
                </p:cNvPr>
                <p:cNvCxnSpPr>
                  <a:cxnSpLocks noChangeShapeType="1"/>
                </p:cNvCxnSpPr>
                <p:nvPr/>
              </p:nvCxnSpPr>
              <p:spPr bwMode="auto">
                <a:xfrm flipV="1">
                  <a:off x="3330" y="6630"/>
                  <a:ext cx="15" cy="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22" name="AutoShape 13">
                <a:extLst>
                  <a:ext uri="{FF2B5EF4-FFF2-40B4-BE49-F238E27FC236}">
                    <a16:creationId xmlns:a16="http://schemas.microsoft.com/office/drawing/2014/main" xmlns="" id="{E0EB0374-AEF0-DF46-ACE5-FC3AF8BD7DFA}"/>
                  </a:ext>
                </a:extLst>
              </p:cNvPr>
              <p:cNvCxnSpPr>
                <a:cxnSpLocks noChangeShapeType="1"/>
              </p:cNvCxnSpPr>
              <p:nvPr/>
            </p:nvCxnSpPr>
            <p:spPr bwMode="auto">
              <a:xfrm>
                <a:off x="7785" y="2502"/>
                <a:ext cx="6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12">
                <a:extLst>
                  <a:ext uri="{FF2B5EF4-FFF2-40B4-BE49-F238E27FC236}">
                    <a16:creationId xmlns:a16="http://schemas.microsoft.com/office/drawing/2014/main" xmlns="" id="{9FD9BC09-6636-9F4E-86B4-1302C3FEBF3F}"/>
                  </a:ext>
                </a:extLst>
              </p:cNvPr>
              <p:cNvCxnSpPr>
                <a:cxnSpLocks noChangeShapeType="1"/>
              </p:cNvCxnSpPr>
              <p:nvPr/>
            </p:nvCxnSpPr>
            <p:spPr bwMode="auto">
              <a:xfrm>
                <a:off x="8460" y="2502"/>
                <a:ext cx="0" cy="9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 name="Rectangle 11">
                <a:extLst>
                  <a:ext uri="{FF2B5EF4-FFF2-40B4-BE49-F238E27FC236}">
                    <a16:creationId xmlns:a16="http://schemas.microsoft.com/office/drawing/2014/main" xmlns="" id="{B44A4A39-0572-3142-9D67-E966F2D3AA9D}"/>
                  </a:ext>
                </a:extLst>
              </p:cNvPr>
              <p:cNvSpPr>
                <a:spLocks noChangeArrowheads="1"/>
              </p:cNvSpPr>
              <p:nvPr/>
            </p:nvSpPr>
            <p:spPr bwMode="auto">
              <a:xfrm>
                <a:off x="5775" y="2292"/>
                <a:ext cx="495" cy="111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a:latin typeface="Times New Roman" panose="02020603050405020304" pitchFamily="18" charset="0"/>
                    <a:cs typeface="Times New Roman" panose="02020603050405020304" pitchFamily="18" charset="0"/>
                  </a:rPr>
                  <a:t>M </a:t>
                </a:r>
                <a:endParaRPr lang="en-US" altLang="zh-CN" sz="1800">
                  <a:cs typeface="Times New Roman" panose="02020603050405020304" pitchFamily="18" charset="0"/>
                </a:endParaRPr>
              </a:p>
            </p:txBody>
          </p:sp>
          <p:sp>
            <p:nvSpPr>
              <p:cNvPr id="25" name="Rectangle 10">
                <a:extLst>
                  <a:ext uri="{FF2B5EF4-FFF2-40B4-BE49-F238E27FC236}">
                    <a16:creationId xmlns:a16="http://schemas.microsoft.com/office/drawing/2014/main" xmlns="" id="{FF83728E-D315-9F42-8D1C-92D09E7BA3BC}"/>
                  </a:ext>
                </a:extLst>
              </p:cNvPr>
              <p:cNvSpPr>
                <a:spLocks noChangeArrowheads="1"/>
              </p:cNvSpPr>
              <p:nvPr/>
            </p:nvSpPr>
            <p:spPr bwMode="auto">
              <a:xfrm>
                <a:off x="5775" y="3402"/>
                <a:ext cx="495" cy="465"/>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a:latin typeface="Times New Roman" panose="02020603050405020304" pitchFamily="18" charset="0"/>
                    <a:cs typeface="Times New Roman" panose="02020603050405020304" pitchFamily="18" charset="0"/>
                  </a:rPr>
                  <a:t>σ</a:t>
                </a:r>
                <a:endParaRPr lang="en-US" altLang="zh-CN" sz="1800">
                  <a:cs typeface="Times New Roman" panose="02020603050405020304" pitchFamily="18" charset="0"/>
                </a:endParaRPr>
              </a:p>
              <a:p>
                <a:pPr>
                  <a:spcBef>
                    <a:spcPct val="0"/>
                  </a:spcBef>
                  <a:buFontTx/>
                  <a:buNone/>
                </a:pPr>
                <a:endParaRPr lang="en-US" altLang="zh-CN" sz="1800">
                  <a:cs typeface="Times New Roman" panose="02020603050405020304" pitchFamily="18" charset="0"/>
                </a:endParaRPr>
              </a:p>
            </p:txBody>
          </p:sp>
          <p:sp>
            <p:nvSpPr>
              <p:cNvPr id="26" name="Rectangle 9">
                <a:extLst>
                  <a:ext uri="{FF2B5EF4-FFF2-40B4-BE49-F238E27FC236}">
                    <a16:creationId xmlns:a16="http://schemas.microsoft.com/office/drawing/2014/main" xmlns="" id="{24D3CD35-6864-634C-A869-228F79A26398}"/>
                  </a:ext>
                </a:extLst>
              </p:cNvPr>
              <p:cNvSpPr>
                <a:spLocks noChangeArrowheads="1"/>
              </p:cNvSpPr>
              <p:nvPr/>
            </p:nvSpPr>
            <p:spPr bwMode="auto">
              <a:xfrm>
                <a:off x="8190" y="3447"/>
                <a:ext cx="702" cy="465"/>
              </a:xfrm>
              <a:prstGeom prst="rect">
                <a:avLst/>
              </a:prstGeom>
              <a:solidFill>
                <a:srgbClr val="FFFFFF"/>
              </a:solidFill>
              <a:ln w="9525">
                <a:solidFill>
                  <a:srgbClr val="000000"/>
                </a:solidFill>
                <a:miter lim="800000"/>
                <a:headEnd/>
                <a:tailEnd/>
              </a:ln>
            </p:spPr>
            <p:txBody>
              <a:bodyPr lIns="36000"/>
              <a:lstStyle>
                <a:lvl1pPr indent="3048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a:latin typeface="Times New Roman" panose="02020603050405020304" pitchFamily="18" charset="0"/>
                    <a:cs typeface="Times New Roman" panose="02020603050405020304" pitchFamily="18" charset="0"/>
                  </a:rPr>
                  <a:t>σ’</a:t>
                </a:r>
                <a:endParaRPr lang="en-US" altLang="zh-CN" sz="1800">
                  <a:cs typeface="Times New Roman" panose="02020603050405020304" pitchFamily="18" charset="0"/>
                </a:endParaRPr>
              </a:p>
            </p:txBody>
          </p:sp>
          <p:cxnSp>
            <p:nvCxnSpPr>
              <p:cNvPr id="27" name="AutoShape 8">
                <a:extLst>
                  <a:ext uri="{FF2B5EF4-FFF2-40B4-BE49-F238E27FC236}">
                    <a16:creationId xmlns:a16="http://schemas.microsoft.com/office/drawing/2014/main" xmlns="" id="{8DF79D7C-2885-1C44-A9B6-B9548FE051A5}"/>
                  </a:ext>
                </a:extLst>
              </p:cNvPr>
              <p:cNvCxnSpPr>
                <a:cxnSpLocks noChangeShapeType="1"/>
              </p:cNvCxnSpPr>
              <p:nvPr/>
            </p:nvCxnSpPr>
            <p:spPr bwMode="auto">
              <a:xfrm rot="10800000">
                <a:off x="6300" y="3642"/>
                <a:ext cx="450" cy="0"/>
              </a:xfrm>
              <a:prstGeom prst="straightConnector1">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cxnSp>
          <p:sp>
            <p:nvSpPr>
              <p:cNvPr id="28" name="Text Box 7">
                <a:extLst>
                  <a:ext uri="{FF2B5EF4-FFF2-40B4-BE49-F238E27FC236}">
                    <a16:creationId xmlns:a16="http://schemas.microsoft.com/office/drawing/2014/main" xmlns="" id="{20C68EF3-5962-BA4B-84AE-5E98E1FDE3BE}"/>
                  </a:ext>
                </a:extLst>
              </p:cNvPr>
              <p:cNvSpPr txBox="1">
                <a:spLocks noChangeArrowheads="1"/>
              </p:cNvSpPr>
              <p:nvPr/>
            </p:nvSpPr>
            <p:spPr bwMode="auto">
              <a:xfrm>
                <a:off x="6760" y="3402"/>
                <a:ext cx="920" cy="510"/>
              </a:xfrm>
              <a:prstGeom prst="rect">
                <a:avLst/>
              </a:prstGeom>
              <a:solidFill>
                <a:srgbClr val="FFFFFF"/>
              </a:solidFill>
              <a:ln w="9525">
                <a:solidFill>
                  <a:srgbClr val="000000"/>
                </a:solidFill>
                <a:miter lim="800000"/>
                <a:headEnd/>
                <a:tailEnd/>
              </a:ln>
            </p:spPr>
            <p:txBody>
              <a:bodyPr lIns="54000" rIns="54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a:latin typeface="Times New Roman" panose="02020603050405020304" pitchFamily="18" charset="0"/>
                    <a:cs typeface="Times New Roman" panose="02020603050405020304" pitchFamily="18" charset="0"/>
                  </a:rPr>
                  <a:t>Equal ?</a:t>
                </a:r>
                <a:endParaRPr lang="zh-CN" altLang="zh-CN" sz="1800">
                  <a:cs typeface="Times New Roman" panose="02020603050405020304" pitchFamily="18" charset="0"/>
                </a:endParaRPr>
              </a:p>
            </p:txBody>
          </p:sp>
          <p:cxnSp>
            <p:nvCxnSpPr>
              <p:cNvPr id="29" name="AutoShape 6">
                <a:extLst>
                  <a:ext uri="{FF2B5EF4-FFF2-40B4-BE49-F238E27FC236}">
                    <a16:creationId xmlns:a16="http://schemas.microsoft.com/office/drawing/2014/main" xmlns="" id="{8FE42D04-9EEE-9E4B-BB4C-DCB0BE9D1A9B}"/>
                  </a:ext>
                </a:extLst>
              </p:cNvPr>
              <p:cNvCxnSpPr>
                <a:cxnSpLocks noChangeShapeType="1"/>
                <a:stCxn id="28" idx="3"/>
              </p:cNvCxnSpPr>
              <p:nvPr/>
            </p:nvCxnSpPr>
            <p:spPr bwMode="auto">
              <a:xfrm flipV="1">
                <a:off x="7680" y="3642"/>
                <a:ext cx="510" cy="15"/>
              </a:xfrm>
              <a:prstGeom prst="straightConnector1">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57113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74811F-B3C2-D54F-8318-3C9EBC7259CC}"/>
              </a:ext>
            </a:extLst>
          </p:cNvPr>
          <p:cNvSpPr>
            <a:spLocks noGrp="1"/>
          </p:cNvSpPr>
          <p:nvPr>
            <p:ph type="title"/>
          </p:nvPr>
        </p:nvSpPr>
        <p:spPr/>
        <p:txBody>
          <a:bodyPr/>
          <a:lstStyle/>
          <a:p>
            <a:r>
              <a:rPr kumimoji="1" lang="zh-CN" altLang="en-US" dirty="0"/>
              <a:t>密码分析学的研究对象</a:t>
            </a:r>
          </a:p>
        </p:txBody>
      </p:sp>
      <p:sp>
        <p:nvSpPr>
          <p:cNvPr id="3" name="内容占位符 2">
            <a:extLst>
              <a:ext uri="{FF2B5EF4-FFF2-40B4-BE49-F238E27FC236}">
                <a16:creationId xmlns:a16="http://schemas.microsoft.com/office/drawing/2014/main" xmlns="" id="{7C55F105-8578-6F4A-9CFB-92E6092FB70F}"/>
              </a:ext>
            </a:extLst>
          </p:cNvPr>
          <p:cNvSpPr>
            <a:spLocks noGrp="1"/>
          </p:cNvSpPr>
          <p:nvPr>
            <p:ph idx="1"/>
          </p:nvPr>
        </p:nvSpPr>
        <p:spPr/>
        <p:txBody>
          <a:bodyPr>
            <a:noAutofit/>
          </a:bodyPr>
          <a:lstStyle/>
          <a:p>
            <a:r>
              <a:rPr kumimoji="1" lang="zh-CN" altLang="en-US" dirty="0"/>
              <a:t>各类密码体制的安全性</a:t>
            </a:r>
            <a:endParaRPr kumimoji="1" lang="en-US" altLang="zh-CN" dirty="0"/>
          </a:p>
          <a:p>
            <a:pPr lvl="1">
              <a:buClr>
                <a:srgbClr val="D34817">
                  <a:lumMod val="75000"/>
                </a:srgbClr>
              </a:buClr>
            </a:pPr>
            <a:r>
              <a:rPr kumimoji="1" lang="zh-CN" altLang="en-US" dirty="0">
                <a:solidFill>
                  <a:prstClr val="black"/>
                </a:solidFill>
              </a:rPr>
              <a:t>本课程侧重对称密码体制和杂凑函数的安全性</a:t>
            </a:r>
            <a:endParaRPr kumimoji="1" lang="en-US" altLang="zh-CN" dirty="0">
              <a:solidFill>
                <a:prstClr val="black"/>
              </a:solidFill>
            </a:endParaRPr>
          </a:p>
          <a:p>
            <a:endParaRPr kumimoji="1" lang="en-US" altLang="zh-CN" sz="1000" dirty="0"/>
          </a:p>
          <a:p>
            <a:r>
              <a:rPr lang="zh-CN" altLang="zh-CN" dirty="0"/>
              <a:t>力图</a:t>
            </a:r>
            <a:r>
              <a:rPr lang="zh-CN" altLang="en-US" dirty="0"/>
              <a:t>找到现</a:t>
            </a:r>
            <a:r>
              <a:rPr lang="zh-CN" altLang="zh-CN" dirty="0"/>
              <a:t>有的密码体制</a:t>
            </a:r>
            <a:r>
              <a:rPr lang="zh-CN" altLang="en-US" dirty="0"/>
              <a:t>的安全缺陷</a:t>
            </a:r>
            <a:endParaRPr lang="en-US" altLang="zh-CN" dirty="0"/>
          </a:p>
          <a:p>
            <a:endParaRPr kumimoji="1" lang="en-US" altLang="zh-CN" sz="1000" dirty="0"/>
          </a:p>
          <a:p>
            <a:r>
              <a:rPr kumimoji="1" lang="zh-CN" altLang="en-US" dirty="0"/>
              <a:t>攻击目标          安全属性</a:t>
            </a:r>
            <a:endParaRPr kumimoji="1" lang="en-US" altLang="zh-CN" dirty="0"/>
          </a:p>
          <a:p>
            <a:pPr lvl="1"/>
            <a:r>
              <a:rPr kumimoji="1" lang="zh-CN" altLang="en-US" dirty="0"/>
              <a:t>区分（开展进一步攻击的基础）</a:t>
            </a:r>
            <a:endParaRPr kumimoji="1" lang="en-US" altLang="zh-CN" dirty="0"/>
          </a:p>
          <a:p>
            <a:pPr lvl="1"/>
            <a:r>
              <a:rPr kumimoji="1" lang="zh-CN" altLang="en-US" dirty="0"/>
              <a:t>恢复密钥（加密算法）</a:t>
            </a:r>
            <a:endParaRPr kumimoji="1" lang="en-US" altLang="zh-CN" dirty="0"/>
          </a:p>
          <a:p>
            <a:pPr lvl="1"/>
            <a:r>
              <a:rPr kumimoji="1" lang="zh-CN" altLang="en-US" dirty="0"/>
              <a:t>伪造（签名、认证算法）</a:t>
            </a:r>
            <a:endParaRPr kumimoji="1" lang="en-US" altLang="zh-CN" dirty="0"/>
          </a:p>
          <a:p>
            <a:pPr lvl="1"/>
            <a:r>
              <a:rPr kumimoji="1" lang="zh-CN" altLang="en-US" dirty="0"/>
              <a:t>找到原像、第二原像、碰撞（杂凑函数）</a:t>
            </a:r>
            <a:endParaRPr kumimoji="1" lang="en-US" altLang="zh-CN" dirty="0"/>
          </a:p>
        </p:txBody>
      </p:sp>
      <p:sp>
        <p:nvSpPr>
          <p:cNvPr id="5" name="左右箭头 4">
            <a:extLst>
              <a:ext uri="{FF2B5EF4-FFF2-40B4-BE49-F238E27FC236}">
                <a16:creationId xmlns:a16="http://schemas.microsoft.com/office/drawing/2014/main" xmlns="" id="{59861912-7AEF-624D-8CCA-5F52EB494A44}"/>
              </a:ext>
            </a:extLst>
          </p:cNvPr>
          <p:cNvSpPr/>
          <p:nvPr/>
        </p:nvSpPr>
        <p:spPr>
          <a:xfrm>
            <a:off x="2483768" y="3612468"/>
            <a:ext cx="648072"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52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C789A8-AFCF-7245-8AFA-A9961CB6FA79}"/>
              </a:ext>
            </a:extLst>
          </p:cNvPr>
          <p:cNvSpPr>
            <a:spLocks noGrp="1"/>
          </p:cNvSpPr>
          <p:nvPr>
            <p:ph type="title"/>
          </p:nvPr>
        </p:nvSpPr>
        <p:spPr/>
        <p:txBody>
          <a:bodyPr/>
          <a:lstStyle/>
          <a:p>
            <a:r>
              <a:rPr kumimoji="1" lang="zh-CN" altLang="en-US" dirty="0"/>
              <a:t>衡量安全性的基本方法</a:t>
            </a:r>
          </a:p>
        </p:txBody>
      </p:sp>
      <p:sp>
        <p:nvSpPr>
          <p:cNvPr id="3" name="内容占位符 2">
            <a:extLst>
              <a:ext uri="{FF2B5EF4-FFF2-40B4-BE49-F238E27FC236}">
                <a16:creationId xmlns:a16="http://schemas.microsoft.com/office/drawing/2014/main" xmlns="" id="{5B768C97-0F5E-EE4A-83AC-BDE58F10CFF4}"/>
              </a:ext>
            </a:extLst>
          </p:cNvPr>
          <p:cNvSpPr>
            <a:spLocks noGrp="1"/>
          </p:cNvSpPr>
          <p:nvPr>
            <p:ph idx="1"/>
          </p:nvPr>
        </p:nvSpPr>
        <p:spPr/>
        <p:txBody>
          <a:bodyPr>
            <a:noAutofit/>
          </a:bodyPr>
          <a:lstStyle/>
          <a:p>
            <a:r>
              <a:rPr kumimoji="1" lang="zh-CN" altLang="en-US" dirty="0"/>
              <a:t>无条件安全性</a:t>
            </a:r>
            <a:endParaRPr kumimoji="1" lang="en-US" altLang="zh-CN" dirty="0"/>
          </a:p>
          <a:p>
            <a:pPr lvl="1"/>
            <a:r>
              <a:rPr lang="zh-CN" altLang="en-US" dirty="0"/>
              <a:t>无论有多少可用的可用的计算资源和信息，都不足以唯一确定密文所对应的明文</a:t>
            </a:r>
            <a:endParaRPr lang="en-US" altLang="zh-CN" dirty="0"/>
          </a:p>
          <a:p>
            <a:pPr lvl="1"/>
            <a:r>
              <a:rPr lang="zh-CN" altLang="en-US" dirty="0"/>
              <a:t>一次一密</a:t>
            </a:r>
            <a:endParaRPr lang="en-US" altLang="zh-CN" sz="900" dirty="0"/>
          </a:p>
          <a:p>
            <a:pPr lvl="1"/>
            <a:endParaRPr kumimoji="1" lang="en-US" altLang="zh-CN" dirty="0"/>
          </a:p>
          <a:p>
            <a:pPr lvl="1"/>
            <a:endParaRPr kumimoji="1" lang="en-US" altLang="zh-CN" dirty="0"/>
          </a:p>
          <a:p>
            <a:pPr lvl="1"/>
            <a:endParaRPr kumimoji="1" lang="en-US" altLang="zh-CN" dirty="0"/>
          </a:p>
          <a:p>
            <a:endParaRPr kumimoji="1" lang="zh-CN" altLang="en-US" dirty="0"/>
          </a:p>
        </p:txBody>
      </p:sp>
    </p:spTree>
    <p:extLst>
      <p:ext uri="{BB962C8B-B14F-4D97-AF65-F5344CB8AC3E}">
        <p14:creationId xmlns:p14="http://schemas.microsoft.com/office/powerpoint/2010/main" val="61479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5C71D8-F166-D045-AB75-A15F24494ACE}"/>
              </a:ext>
            </a:extLst>
          </p:cNvPr>
          <p:cNvSpPr>
            <a:spLocks noGrp="1"/>
          </p:cNvSpPr>
          <p:nvPr>
            <p:ph type="title"/>
          </p:nvPr>
        </p:nvSpPr>
        <p:spPr/>
        <p:txBody>
          <a:bodyPr/>
          <a:lstStyle/>
          <a:p>
            <a:r>
              <a:rPr kumimoji="1" lang="zh-CN" altLang="en-US" dirty="0"/>
              <a:t>衡量安全性的基本方法</a:t>
            </a:r>
          </a:p>
        </p:txBody>
      </p:sp>
      <p:sp>
        <p:nvSpPr>
          <p:cNvPr id="3" name="内容占位符 2">
            <a:extLst>
              <a:ext uri="{FF2B5EF4-FFF2-40B4-BE49-F238E27FC236}">
                <a16:creationId xmlns:a16="http://schemas.microsoft.com/office/drawing/2014/main" xmlns="" id="{556C4435-93AA-044C-9A24-436EB33F0B4E}"/>
              </a:ext>
            </a:extLst>
          </p:cNvPr>
          <p:cNvSpPr>
            <a:spLocks noGrp="1"/>
          </p:cNvSpPr>
          <p:nvPr>
            <p:ph sz="quarter" idx="1"/>
          </p:nvPr>
        </p:nvSpPr>
        <p:spPr/>
        <p:txBody>
          <a:bodyPr/>
          <a:lstStyle/>
          <a:p>
            <a:r>
              <a:rPr kumimoji="1" lang="zh-CN" altLang="en-US" dirty="0"/>
              <a:t>实际安全性（计算安全性）</a:t>
            </a:r>
            <a:endParaRPr kumimoji="1" lang="en-US" altLang="zh-CN" dirty="0"/>
          </a:p>
          <a:p>
            <a:pPr lvl="1"/>
            <a:r>
              <a:rPr kumimoji="1" lang="zh-CN" altLang="en-US" dirty="0"/>
              <a:t>根据破解密码系统所需的计算量来评价其安全性</a:t>
            </a:r>
            <a:endParaRPr kumimoji="1" lang="en-US" altLang="zh-CN" dirty="0"/>
          </a:p>
          <a:p>
            <a:pPr lvl="1"/>
            <a:r>
              <a:rPr kumimoji="1" lang="zh-CN" altLang="en-US" dirty="0"/>
              <a:t>复杂度指标</a:t>
            </a:r>
            <a:endParaRPr kumimoji="1" lang="en-US" altLang="zh-CN" dirty="0"/>
          </a:p>
          <a:p>
            <a:pPr lvl="2"/>
            <a:r>
              <a:rPr kumimoji="1" lang="zh-CN" altLang="en-US" dirty="0"/>
              <a:t>数据</a:t>
            </a:r>
            <a:r>
              <a:rPr kumimoji="1" lang="en-US" altLang="zh-CN" i="1" dirty="0"/>
              <a:t>D</a:t>
            </a:r>
            <a:r>
              <a:rPr kumimoji="1" lang="zh-CN" altLang="en-US" dirty="0"/>
              <a:t>：为了实现特定攻击所需要的数据总和</a:t>
            </a:r>
            <a:endParaRPr kumimoji="1" lang="en-US" altLang="zh-CN" dirty="0"/>
          </a:p>
          <a:p>
            <a:pPr lvl="2"/>
            <a:r>
              <a:rPr kumimoji="1" lang="zh-CN" altLang="en-US" dirty="0"/>
              <a:t>时间</a:t>
            </a:r>
            <a:r>
              <a:rPr kumimoji="1" lang="en-US" altLang="zh-CN" i="1" dirty="0"/>
              <a:t>T</a:t>
            </a:r>
            <a:r>
              <a:rPr kumimoji="1" lang="zh-CN" altLang="en-US" dirty="0"/>
              <a:t> ：对采集到的数据进行分析和处理所消耗的时间</a:t>
            </a:r>
            <a:endParaRPr kumimoji="1" lang="en-US" altLang="zh-CN" dirty="0"/>
          </a:p>
          <a:p>
            <a:pPr lvl="2"/>
            <a:r>
              <a:rPr kumimoji="1" lang="zh-CN" altLang="en-US" dirty="0"/>
              <a:t>存储</a:t>
            </a:r>
            <a:r>
              <a:rPr kumimoji="1" lang="en-US" altLang="zh-CN" i="1" dirty="0"/>
              <a:t>M</a:t>
            </a:r>
            <a:r>
              <a:rPr kumimoji="1" lang="zh-CN" altLang="en-US" dirty="0"/>
              <a:t> ：为了完成攻击所需要的存储空间</a:t>
            </a:r>
            <a:endParaRPr kumimoji="1" lang="en-US" altLang="zh-CN" dirty="0"/>
          </a:p>
          <a:p>
            <a:pPr lvl="1"/>
            <a:r>
              <a:rPr kumimoji="1" lang="zh-CN" altLang="en-US" dirty="0"/>
              <a:t>衡量分组密码算法安全性的常用方法</a:t>
            </a:r>
            <a:endParaRPr kumimoji="1" lang="en-US" altLang="zh-CN" dirty="0"/>
          </a:p>
          <a:p>
            <a:pPr lvl="1"/>
            <a:r>
              <a:rPr kumimoji="1" lang="zh-CN" altLang="en-US" dirty="0"/>
              <a:t>计算上安全：用已知的</a:t>
            </a:r>
            <a:r>
              <a:rPr kumimoji="1" lang="zh-CN" altLang="en-US" dirty="0">
                <a:solidFill>
                  <a:srgbClr val="FF0000"/>
                </a:solidFill>
              </a:rPr>
              <a:t>最优</a:t>
            </a:r>
            <a:r>
              <a:rPr kumimoji="1" lang="zh-CN" altLang="en-US" dirty="0"/>
              <a:t>攻击去破解系统所需的复杂度，其量级超出敌手的计算资源可达到的合理边界</a:t>
            </a:r>
            <a:endParaRPr kumimoji="1" lang="en-US" altLang="zh-CN" dirty="0"/>
          </a:p>
          <a:p>
            <a:pPr lvl="1"/>
            <a:r>
              <a:rPr kumimoji="1" lang="zh-CN" altLang="en-US" dirty="0"/>
              <a:t>锱铢必较</a:t>
            </a:r>
            <a:endParaRPr kumimoji="1" lang="en-US" altLang="zh-CN" dirty="0"/>
          </a:p>
          <a:p>
            <a:pPr lvl="1"/>
            <a:endParaRPr kumimoji="1" lang="en-US" altLang="zh-CN" dirty="0"/>
          </a:p>
          <a:p>
            <a:pPr lvl="1"/>
            <a:r>
              <a:rPr kumimoji="1" lang="zh-CN" altLang="en-US" dirty="0"/>
              <a:t>破解 </a:t>
            </a:r>
            <a:r>
              <a:rPr kumimoji="1" lang="en-US" altLang="zh-CN" dirty="0"/>
              <a:t>VS</a:t>
            </a:r>
            <a:r>
              <a:rPr kumimoji="1" lang="zh-CN" altLang="en-US" dirty="0"/>
              <a:t> 破译</a:t>
            </a:r>
          </a:p>
          <a:p>
            <a:pPr lvl="1"/>
            <a:endParaRPr kumimoji="1" lang="en-US" altLang="zh-CN" dirty="0"/>
          </a:p>
          <a:p>
            <a:endParaRPr kumimoji="1" lang="zh-CN" altLang="en-US" dirty="0"/>
          </a:p>
        </p:txBody>
      </p:sp>
    </p:spTree>
    <p:extLst>
      <p:ext uri="{BB962C8B-B14F-4D97-AF65-F5344CB8AC3E}">
        <p14:creationId xmlns:p14="http://schemas.microsoft.com/office/powerpoint/2010/main" val="342867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E4143EA7-208D-394E-802D-0048953D5701}"/>
              </a:ext>
            </a:extLst>
          </p:cNvPr>
          <p:cNvSpPr>
            <a:spLocks noGrp="1"/>
          </p:cNvSpPr>
          <p:nvPr>
            <p:ph type="title"/>
          </p:nvPr>
        </p:nvSpPr>
        <p:spPr/>
        <p:txBody>
          <a:bodyPr/>
          <a:lstStyle/>
          <a:p>
            <a:r>
              <a:rPr kumimoji="1" lang="zh-CN" altLang="en-US" dirty="0"/>
              <a:t>基本假设</a:t>
            </a:r>
          </a:p>
        </p:txBody>
      </p:sp>
      <p:sp>
        <p:nvSpPr>
          <p:cNvPr id="2" name="内容占位符 1">
            <a:extLst>
              <a:ext uri="{FF2B5EF4-FFF2-40B4-BE49-F238E27FC236}">
                <a16:creationId xmlns:a16="http://schemas.microsoft.com/office/drawing/2014/main" xmlns="" id="{DA263797-8805-5842-A5E9-7019BF1BC0B6}"/>
              </a:ext>
            </a:extLst>
          </p:cNvPr>
          <p:cNvSpPr>
            <a:spLocks noGrp="1"/>
          </p:cNvSpPr>
          <p:nvPr>
            <p:ph idx="1"/>
          </p:nvPr>
        </p:nvSpPr>
        <p:spPr/>
        <p:txBody>
          <a:bodyPr/>
          <a:lstStyle/>
          <a:p>
            <a:r>
              <a:rPr kumimoji="1" lang="en-US" altLang="zh-CN" dirty="0" err="1"/>
              <a:t>Kerckhoffs</a:t>
            </a:r>
            <a:r>
              <a:rPr kumimoji="1" lang="zh-CN" altLang="en-US" dirty="0"/>
              <a:t>假设</a:t>
            </a:r>
            <a:endParaRPr kumimoji="1" lang="en-US" altLang="zh-CN" dirty="0"/>
          </a:p>
          <a:p>
            <a:pPr lvl="1"/>
            <a:r>
              <a:rPr kumimoji="1" lang="zh-CN" altLang="en-US" dirty="0"/>
              <a:t>在密码分析中，除密钥以外，密码分析者知道密码算法的每一个设计细节</a:t>
            </a:r>
            <a:endParaRPr kumimoji="1" lang="en-US" altLang="zh-CN" dirty="0"/>
          </a:p>
          <a:p>
            <a:pPr lvl="1"/>
            <a:r>
              <a:rPr kumimoji="1" lang="zh-CN" altLang="en-US" dirty="0"/>
              <a:t>密码算法的安全性应依赖于</a:t>
            </a:r>
            <a:r>
              <a:rPr kumimoji="1" lang="zh-CN" altLang="en-US" dirty="0">
                <a:solidFill>
                  <a:srgbClr val="FF0000"/>
                </a:solidFill>
              </a:rPr>
              <a:t>密钥</a:t>
            </a:r>
            <a:r>
              <a:rPr kumimoji="1" lang="zh-CN" altLang="en-US" dirty="0"/>
              <a:t>的保密性，而非算法本身的保密性</a:t>
            </a:r>
            <a:endParaRPr kumimoji="1" lang="en-US" altLang="zh-CN" dirty="0"/>
          </a:p>
        </p:txBody>
      </p:sp>
      <p:pic>
        <p:nvPicPr>
          <p:cNvPr id="5" name="Picture 3">
            <a:extLst>
              <a:ext uri="{FF2B5EF4-FFF2-40B4-BE49-F238E27FC236}">
                <a16:creationId xmlns:a16="http://schemas.microsoft.com/office/drawing/2014/main" xmlns="" id="{12C70359-18A5-8046-9DEB-5CCAB55895F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622"/>
          <a:stretch/>
        </p:blipFill>
        <p:spPr bwMode="auto">
          <a:xfrm>
            <a:off x="3491880" y="3284985"/>
            <a:ext cx="2405198" cy="302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禁止符 5">
            <a:extLst>
              <a:ext uri="{FF2B5EF4-FFF2-40B4-BE49-F238E27FC236}">
                <a16:creationId xmlns:a16="http://schemas.microsoft.com/office/drawing/2014/main" xmlns="" id="{E3242A59-9B19-734D-8DD9-333CE5845CDC}"/>
              </a:ext>
            </a:extLst>
          </p:cNvPr>
          <p:cNvSpPr/>
          <p:nvPr/>
        </p:nvSpPr>
        <p:spPr>
          <a:xfrm>
            <a:off x="4788024" y="3212976"/>
            <a:ext cx="216024" cy="216000"/>
          </a:xfrm>
          <a:prstGeom prst="noSmoking">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41746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29832D78-3D8D-D145-9EE9-DB08A3571F18}"/>
              </a:ext>
            </a:extLst>
          </p:cNvPr>
          <p:cNvSpPr>
            <a:spLocks noGrp="1"/>
          </p:cNvSpPr>
          <p:nvPr>
            <p:ph type="title"/>
          </p:nvPr>
        </p:nvSpPr>
        <p:spPr/>
        <p:txBody>
          <a:bodyPr/>
          <a:lstStyle/>
          <a:p>
            <a:r>
              <a:rPr kumimoji="1" lang="zh-CN" altLang="en-US" dirty="0"/>
              <a:t>攻击类型</a:t>
            </a:r>
          </a:p>
        </p:txBody>
      </p:sp>
      <p:sp>
        <p:nvSpPr>
          <p:cNvPr id="2" name="内容占位符 1">
            <a:extLst>
              <a:ext uri="{FF2B5EF4-FFF2-40B4-BE49-F238E27FC236}">
                <a16:creationId xmlns:a16="http://schemas.microsoft.com/office/drawing/2014/main" xmlns="" id="{AF8706A4-7668-454D-83EC-DBABF7A8DDAE}"/>
              </a:ext>
            </a:extLst>
          </p:cNvPr>
          <p:cNvSpPr>
            <a:spLocks noGrp="1"/>
          </p:cNvSpPr>
          <p:nvPr>
            <p:ph idx="1"/>
          </p:nvPr>
        </p:nvSpPr>
        <p:spPr/>
        <p:txBody>
          <a:bodyPr/>
          <a:lstStyle/>
          <a:p>
            <a:r>
              <a:rPr kumimoji="1" lang="zh-CN" altLang="en-US" dirty="0"/>
              <a:t>根据攻击环境的不同分为如下四种类型：</a:t>
            </a:r>
            <a:endParaRPr kumimoji="1" lang="en-US" altLang="zh-CN" dirty="0"/>
          </a:p>
          <a:p>
            <a:pPr lvl="1"/>
            <a:r>
              <a:rPr kumimoji="1" lang="zh-CN" altLang="en-US" sz="2400" dirty="0"/>
              <a:t>唯密文攻击</a:t>
            </a:r>
            <a:r>
              <a:rPr kumimoji="1" lang="en-US" altLang="zh-CN" sz="2400" dirty="0"/>
              <a:t>(Ciphertext-only attack)</a:t>
            </a:r>
            <a:r>
              <a:rPr kumimoji="1" lang="zh-CN" altLang="en-US" sz="2400" dirty="0"/>
              <a:t>：密码分析者能利用的资源仅为同一密钥加密的一个或多个密文，这是对密码分析者最不利的情况。</a:t>
            </a:r>
          </a:p>
          <a:p>
            <a:pPr lvl="1"/>
            <a:r>
              <a:rPr kumimoji="1" lang="zh-CN" altLang="en-US" sz="2400" dirty="0">
                <a:solidFill>
                  <a:srgbClr val="FF0000"/>
                </a:solidFill>
              </a:rPr>
              <a:t>已知明文攻击</a:t>
            </a:r>
            <a:r>
              <a:rPr kumimoji="1" lang="en-US" altLang="zh-CN" sz="2400" dirty="0">
                <a:solidFill>
                  <a:srgbClr val="FF0000"/>
                </a:solidFill>
              </a:rPr>
              <a:t>(Known-plaintext attack)</a:t>
            </a:r>
            <a:r>
              <a:rPr kumimoji="1" lang="zh-CN" altLang="en-US" sz="2400" dirty="0"/>
              <a:t>：密码分析者根据已经知道的某些明密文对来恢复密钥。</a:t>
            </a:r>
            <a:endParaRPr kumimoji="1" lang="en-US" altLang="zh-CN" sz="2400" dirty="0"/>
          </a:p>
          <a:p>
            <a:pPr lvl="1"/>
            <a:r>
              <a:rPr lang="zh-CN" altLang="en-US" sz="2400" dirty="0">
                <a:solidFill>
                  <a:srgbClr val="FF0000"/>
                </a:solidFill>
              </a:rPr>
              <a:t>选择明文攻击</a:t>
            </a:r>
            <a:r>
              <a:rPr lang="en-US" altLang="zh-CN" sz="2400" dirty="0">
                <a:solidFill>
                  <a:srgbClr val="FF0000"/>
                </a:solidFill>
              </a:rPr>
              <a:t>(Chosen-plaintext attack)</a:t>
            </a:r>
            <a:r>
              <a:rPr lang="zh-CN" altLang="en-US" sz="2400" dirty="0"/>
              <a:t>：密码分析者能够选择明文并获得相应的密文。是</a:t>
            </a:r>
            <a:r>
              <a:rPr lang="zh-CN" altLang="en-US" sz="2400" dirty="0">
                <a:latin typeface="Calibri" pitchFamily="34" charset="0"/>
              </a:rPr>
              <a:t>对密码分析者十分有利的情况。</a:t>
            </a:r>
            <a:endParaRPr lang="en-US" altLang="zh-CN" sz="2400" dirty="0"/>
          </a:p>
          <a:p>
            <a:pPr lvl="1"/>
            <a:r>
              <a:rPr lang="zh-CN" altLang="en-US" sz="2400" dirty="0"/>
              <a:t>选择密文攻击</a:t>
            </a:r>
            <a:r>
              <a:rPr lang="en-US" altLang="zh-CN" sz="2400" dirty="0"/>
              <a:t>(Chosen-ciphertext attack)</a:t>
            </a:r>
            <a:r>
              <a:rPr lang="zh-CN" altLang="en-US" sz="2400" dirty="0"/>
              <a:t>：密码分析者能够选择密文并获得相应的明文。也是</a:t>
            </a:r>
            <a:r>
              <a:rPr lang="zh-CN" altLang="en-US" sz="2400" dirty="0">
                <a:latin typeface="Calibri" pitchFamily="34" charset="0"/>
              </a:rPr>
              <a:t>对密码分析者十分有利的情况。</a:t>
            </a:r>
            <a:endParaRPr lang="en-US" altLang="zh-CN" sz="2400" dirty="0"/>
          </a:p>
        </p:txBody>
      </p:sp>
    </p:spTree>
    <p:extLst>
      <p:ext uri="{BB962C8B-B14F-4D97-AF65-F5344CB8AC3E}">
        <p14:creationId xmlns:p14="http://schemas.microsoft.com/office/powerpoint/2010/main" val="20510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a:extLst>
              <a:ext uri="{FF2B5EF4-FFF2-40B4-BE49-F238E27FC236}">
                <a16:creationId xmlns:a16="http://schemas.microsoft.com/office/drawing/2014/main" xmlns="" id="{04D4479A-AE31-4746-B4E3-0299E382F998}"/>
              </a:ext>
            </a:extLst>
          </p:cNvPr>
          <p:cNvSpPr>
            <a:spLocks noGrp="1" noChangeArrowheads="1"/>
          </p:cNvSpPr>
          <p:nvPr>
            <p:ph type="title"/>
          </p:nvPr>
        </p:nvSpPr>
        <p:spPr/>
        <p:txBody>
          <a:bodyPr/>
          <a:lstStyle/>
          <a:p>
            <a:r>
              <a:rPr lang="zh-CN" altLang="en-US" dirty="0"/>
              <a:t>攻击方法</a:t>
            </a:r>
          </a:p>
        </p:txBody>
      </p:sp>
      <p:sp>
        <p:nvSpPr>
          <p:cNvPr id="2" name="内容占位符 1">
            <a:extLst>
              <a:ext uri="{FF2B5EF4-FFF2-40B4-BE49-F238E27FC236}">
                <a16:creationId xmlns:a16="http://schemas.microsoft.com/office/drawing/2014/main" xmlns="" id="{748C6443-2D79-8446-A181-DE5BC66D2B8D}"/>
              </a:ext>
            </a:extLst>
          </p:cNvPr>
          <p:cNvSpPr>
            <a:spLocks noGrp="1"/>
          </p:cNvSpPr>
          <p:nvPr>
            <p:ph idx="1"/>
          </p:nvPr>
        </p:nvSpPr>
        <p:spPr>
          <a:xfrm>
            <a:off x="467544" y="1052736"/>
            <a:ext cx="8424936" cy="4975448"/>
          </a:xfrm>
        </p:spPr>
        <p:txBody>
          <a:bodyPr>
            <a:noAutofit/>
          </a:bodyPr>
          <a:lstStyle/>
          <a:p>
            <a:r>
              <a:rPr lang="zh-CN" altLang="en-US" dirty="0"/>
              <a:t>强力攻击</a:t>
            </a:r>
            <a:endParaRPr lang="en-US" altLang="zh-CN" dirty="0"/>
          </a:p>
          <a:p>
            <a:pPr lvl="1"/>
            <a:r>
              <a:rPr lang="zh-CN" altLang="en-US" dirty="0"/>
              <a:t>通用的攻击方法，给出算法的安全上界</a:t>
            </a:r>
            <a:endParaRPr lang="en-US" altLang="zh-CN" dirty="0"/>
          </a:p>
          <a:p>
            <a:pPr lvl="1"/>
            <a:r>
              <a:rPr lang="zh-CN" altLang="en-US" dirty="0">
                <a:solidFill>
                  <a:srgbClr val="FF0000"/>
                </a:solidFill>
              </a:rPr>
              <a:t>穷举攻击</a:t>
            </a:r>
            <a:r>
              <a:rPr lang="zh-CN" altLang="en-US" dirty="0"/>
              <a:t>、字典攻击、查表攻击、时间</a:t>
            </a:r>
            <a:r>
              <a:rPr lang="en-US" altLang="zh-CN" dirty="0"/>
              <a:t>-</a:t>
            </a:r>
            <a:r>
              <a:rPr lang="zh-CN" altLang="en-US" dirty="0"/>
              <a:t>存储权衡攻击</a:t>
            </a:r>
            <a:endParaRPr lang="en-US" altLang="zh-CN" dirty="0"/>
          </a:p>
          <a:p>
            <a:pPr lvl="1"/>
            <a:endParaRPr lang="en-US" altLang="zh-CN" dirty="0"/>
          </a:p>
          <a:p>
            <a:pPr lvl="1"/>
            <a:endParaRPr lang="en-US" altLang="zh-CN" dirty="0"/>
          </a:p>
          <a:p>
            <a:r>
              <a:rPr kumimoji="1" lang="zh-CN" altLang="en-US" dirty="0"/>
              <a:t>基于数学方法研究算法的安全性</a:t>
            </a:r>
            <a:endParaRPr kumimoji="1" lang="en-US" altLang="zh-CN" dirty="0"/>
          </a:p>
          <a:p>
            <a:pPr lvl="1"/>
            <a:r>
              <a:rPr lang="zh-CN" altLang="en-US" dirty="0"/>
              <a:t>通过分析算法的内部结构，结合统计或代数方法，发现特殊规律，开展分析工作</a:t>
            </a:r>
            <a:endParaRPr kumimoji="1" lang="en-US" altLang="zh-CN" dirty="0"/>
          </a:p>
          <a:p>
            <a:r>
              <a:rPr kumimoji="1" lang="zh-CN" altLang="en-US" dirty="0"/>
              <a:t>结合物理实现方式研究算法的安全性（侧信道攻击）</a:t>
            </a:r>
            <a:endParaRPr kumimoji="1" lang="en-US" altLang="zh-CN" dirty="0"/>
          </a:p>
          <a:p>
            <a:pPr lvl="1"/>
            <a:r>
              <a:rPr kumimoji="1" lang="zh-CN" altLang="en-US" dirty="0"/>
              <a:t>探测算法在加解密过程中泄露的某些物理参量，如时间、能量、电磁、温度等表征的信息差异，推测密钥信息</a:t>
            </a:r>
            <a:endParaRPr kumimoji="1" lang="en-US" altLang="zh-CN" dirty="0"/>
          </a:p>
          <a:p>
            <a:pPr lvl="1"/>
            <a:r>
              <a:rPr kumimoji="1" lang="zh-CN" altLang="en-US" dirty="0"/>
              <a:t>计时攻击、能量分析、故障攻击、电磁攻击、缓存攻击等</a:t>
            </a:r>
            <a:endParaRPr kumimoji="1" lang="en-US" altLang="zh-CN" dirty="0"/>
          </a:p>
        </p:txBody>
      </p:sp>
      <p:graphicFrame>
        <p:nvGraphicFramePr>
          <p:cNvPr id="8" name="表格 7">
            <a:extLst>
              <a:ext uri="{FF2B5EF4-FFF2-40B4-BE49-F238E27FC236}">
                <a16:creationId xmlns:a16="http://schemas.microsoft.com/office/drawing/2014/main" xmlns="" id="{53025220-FE64-AC4B-944B-9BAAEB87EE07}"/>
              </a:ext>
            </a:extLst>
          </p:cNvPr>
          <p:cNvGraphicFramePr>
            <a:graphicFrameLocks noGrp="1"/>
          </p:cNvGraphicFramePr>
          <p:nvPr>
            <p:extLst>
              <p:ext uri="{D42A27DB-BD31-4B8C-83A1-F6EECF244321}">
                <p14:modId xmlns:p14="http://schemas.microsoft.com/office/powerpoint/2010/main" val="3779555292"/>
              </p:ext>
            </p:extLst>
          </p:nvPr>
        </p:nvGraphicFramePr>
        <p:xfrm>
          <a:off x="4175956" y="2435720"/>
          <a:ext cx="1008112" cy="914400"/>
        </p:xfrm>
        <a:graphic>
          <a:graphicData uri="http://schemas.openxmlformats.org/drawingml/2006/table">
            <a:tbl>
              <a:tblPr firstRow="1" bandRow="1">
                <a:tableStyleId>{5C22544A-7EE6-4342-B048-85BDC9FD1C3A}</a:tableStyleId>
              </a:tblPr>
              <a:tblGrid>
                <a:gridCol w="438309">
                  <a:extLst>
                    <a:ext uri="{9D8B030D-6E8A-4147-A177-3AD203B41FA5}">
                      <a16:colId xmlns:a16="http://schemas.microsoft.com/office/drawing/2014/main" xmlns="" val="1954055449"/>
                    </a:ext>
                  </a:extLst>
                </a:gridCol>
                <a:gridCol w="569803">
                  <a:extLst>
                    <a:ext uri="{9D8B030D-6E8A-4147-A177-3AD203B41FA5}">
                      <a16:colId xmlns:a16="http://schemas.microsoft.com/office/drawing/2014/main" xmlns="" val="923999582"/>
                    </a:ext>
                  </a:extLst>
                </a:gridCol>
              </a:tblGrid>
              <a:tr h="170155">
                <a:tc>
                  <a:txBody>
                    <a:bodyPr/>
                    <a:lstStyle/>
                    <a:p>
                      <a:r>
                        <a:rPr lang="zh-CN" altLang="en-US" sz="600" dirty="0"/>
                        <a:t>密文</a:t>
                      </a:r>
                    </a:p>
                  </a:txBody>
                  <a:tcPr/>
                </a:tc>
                <a:tc>
                  <a:txBody>
                    <a:bodyPr/>
                    <a:lstStyle/>
                    <a:p>
                      <a:r>
                        <a:rPr lang="zh-CN" altLang="en-US" sz="600" dirty="0"/>
                        <a:t>密钥</a:t>
                      </a:r>
                    </a:p>
                  </a:txBody>
                  <a:tcPr/>
                </a:tc>
                <a:extLst>
                  <a:ext uri="{0D108BD9-81ED-4DB2-BD59-A6C34878D82A}">
                    <a16:rowId xmlns:a16="http://schemas.microsoft.com/office/drawing/2014/main" xmlns="" val="2190037942"/>
                  </a:ext>
                </a:extLst>
              </a:tr>
              <a:tr h="170155">
                <a:tc>
                  <a:txBody>
                    <a:bodyPr/>
                    <a:lstStyle/>
                    <a:p>
                      <a:pPr algn="ctr"/>
                      <a:r>
                        <a:rPr lang="en-US" altLang="zh-CN" sz="600" i="1" dirty="0"/>
                        <a:t>C</a:t>
                      </a:r>
                      <a:r>
                        <a:rPr lang="en-US" altLang="zh-CN" sz="600" baseline="-25000" dirty="0"/>
                        <a:t>0</a:t>
                      </a:r>
                      <a:endParaRPr lang="zh-CN" altLang="en-US" sz="600" baseline="-25000" dirty="0"/>
                    </a:p>
                  </a:txBody>
                  <a:tcPr/>
                </a:tc>
                <a:tc>
                  <a:txBody>
                    <a:bodyPr/>
                    <a:lstStyle/>
                    <a:p>
                      <a:r>
                        <a:rPr lang="en-US" altLang="zh-CN" sz="600" dirty="0"/>
                        <a:t>00…00</a:t>
                      </a:r>
                      <a:endParaRPr lang="zh-CN" altLang="en-US" sz="600" dirty="0"/>
                    </a:p>
                  </a:txBody>
                  <a:tcPr/>
                </a:tc>
                <a:extLst>
                  <a:ext uri="{0D108BD9-81ED-4DB2-BD59-A6C34878D82A}">
                    <a16:rowId xmlns:a16="http://schemas.microsoft.com/office/drawing/2014/main" xmlns="" val="2459204527"/>
                  </a:ext>
                </a:extLst>
              </a:tr>
              <a:tr h="1701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i="1" dirty="0"/>
                        <a:t>C</a:t>
                      </a:r>
                      <a:r>
                        <a:rPr lang="en-US" altLang="zh-CN" sz="600" i="0" baseline="-25000" dirty="0"/>
                        <a:t>1</a:t>
                      </a:r>
                      <a:endParaRPr lang="zh-CN" altLang="en-US" sz="600" i="0" baseline="-25000" dirty="0"/>
                    </a:p>
                  </a:txBody>
                  <a:tcPr/>
                </a:tc>
                <a:tc>
                  <a:txBody>
                    <a:bodyPr/>
                    <a:lstStyle/>
                    <a:p>
                      <a:r>
                        <a:rPr lang="en-US" altLang="zh-CN" sz="600" dirty="0"/>
                        <a:t>00…01</a:t>
                      </a:r>
                      <a:endParaRPr lang="zh-CN" altLang="en-US" sz="600" dirty="0"/>
                    </a:p>
                  </a:txBody>
                  <a:tcPr/>
                </a:tc>
                <a:extLst>
                  <a:ext uri="{0D108BD9-81ED-4DB2-BD59-A6C34878D82A}">
                    <a16:rowId xmlns:a16="http://schemas.microsoft.com/office/drawing/2014/main" xmlns="" val="2854816241"/>
                  </a:ext>
                </a:extLst>
              </a:tr>
              <a:tr h="170155">
                <a:tc>
                  <a:txBody>
                    <a:bodyPr/>
                    <a:lstStyle/>
                    <a:p>
                      <a:pPr algn="ctr"/>
                      <a:r>
                        <a:rPr lang="en-US" altLang="zh-CN" sz="600" dirty="0"/>
                        <a:t>…</a:t>
                      </a:r>
                      <a:endParaRPr lang="zh-CN" altLang="en-US" sz="600" dirty="0"/>
                    </a:p>
                  </a:txBody>
                  <a:tcPr/>
                </a:tc>
                <a:tc>
                  <a:txBody>
                    <a:bodyPr/>
                    <a:lstStyle/>
                    <a:p>
                      <a:endParaRPr lang="zh-CN" altLang="en-US" sz="600" dirty="0"/>
                    </a:p>
                  </a:txBody>
                  <a:tcPr/>
                </a:tc>
                <a:extLst>
                  <a:ext uri="{0D108BD9-81ED-4DB2-BD59-A6C34878D82A}">
                    <a16:rowId xmlns:a16="http://schemas.microsoft.com/office/drawing/2014/main" xmlns="" val="90070856"/>
                  </a:ext>
                </a:extLst>
              </a:tr>
              <a:tr h="170155">
                <a:tc>
                  <a:txBody>
                    <a:bodyPr/>
                    <a:lstStyle/>
                    <a:p>
                      <a:pPr algn="ctr"/>
                      <a:r>
                        <a:rPr kumimoji="1" lang="en-US" altLang="zh-CN" sz="600" i="1" dirty="0"/>
                        <a:t>C</a:t>
                      </a:r>
                      <a:r>
                        <a:rPr kumimoji="1" lang="en-US" altLang="zh-CN" sz="600" i="1" baseline="-25000" dirty="0"/>
                        <a:t>2</a:t>
                      </a:r>
                      <a:r>
                        <a:rPr kumimoji="1" lang="en-US" altLang="zh-CN" sz="600" i="1" baseline="30000" dirty="0"/>
                        <a:t>k</a:t>
                      </a:r>
                      <a:r>
                        <a:rPr kumimoji="1" lang="en-US" altLang="zh-CN" sz="600" i="0" baseline="-25000" dirty="0"/>
                        <a:t>-1</a:t>
                      </a:r>
                      <a:endParaRPr kumimoji="1" lang="zh-CN" altLang="en-US" sz="600" i="0" baseline="-25000" dirty="0"/>
                    </a:p>
                  </a:txBody>
                  <a:tcPr/>
                </a:tc>
                <a:tc>
                  <a:txBody>
                    <a:bodyPr/>
                    <a:lstStyle/>
                    <a:p>
                      <a:r>
                        <a:rPr lang="en-US" altLang="zh-CN" sz="600" dirty="0"/>
                        <a:t>11…11</a:t>
                      </a:r>
                      <a:endParaRPr lang="zh-CN" altLang="en-US" sz="600" dirty="0"/>
                    </a:p>
                  </a:txBody>
                  <a:tcPr/>
                </a:tc>
                <a:extLst>
                  <a:ext uri="{0D108BD9-81ED-4DB2-BD59-A6C34878D82A}">
                    <a16:rowId xmlns:a16="http://schemas.microsoft.com/office/drawing/2014/main" xmlns="" val="3517903126"/>
                  </a:ext>
                </a:extLst>
              </a:tr>
            </a:tbl>
          </a:graphicData>
        </a:graphic>
      </p:graphicFrame>
      <p:graphicFrame>
        <p:nvGraphicFramePr>
          <p:cNvPr id="9" name="表格 8">
            <a:extLst>
              <a:ext uri="{FF2B5EF4-FFF2-40B4-BE49-F238E27FC236}">
                <a16:creationId xmlns:a16="http://schemas.microsoft.com/office/drawing/2014/main" xmlns="" id="{CA33C727-D392-124C-8106-42098479C7CA}"/>
              </a:ext>
            </a:extLst>
          </p:cNvPr>
          <p:cNvGraphicFramePr>
            <a:graphicFrameLocks noGrp="1"/>
          </p:cNvGraphicFramePr>
          <p:nvPr>
            <p:extLst>
              <p:ext uri="{D42A27DB-BD31-4B8C-83A1-F6EECF244321}">
                <p14:modId xmlns:p14="http://schemas.microsoft.com/office/powerpoint/2010/main" val="1887007955"/>
              </p:ext>
            </p:extLst>
          </p:nvPr>
        </p:nvGraphicFramePr>
        <p:xfrm>
          <a:off x="2659543" y="2435720"/>
          <a:ext cx="1008112" cy="914400"/>
        </p:xfrm>
        <a:graphic>
          <a:graphicData uri="http://schemas.openxmlformats.org/drawingml/2006/table">
            <a:tbl>
              <a:tblPr firstRow="1" bandRow="1">
                <a:tableStyleId>{5C22544A-7EE6-4342-B048-85BDC9FD1C3A}</a:tableStyleId>
              </a:tblPr>
              <a:tblGrid>
                <a:gridCol w="438309">
                  <a:extLst>
                    <a:ext uri="{9D8B030D-6E8A-4147-A177-3AD203B41FA5}">
                      <a16:colId xmlns:a16="http://schemas.microsoft.com/office/drawing/2014/main" xmlns="" val="1954055449"/>
                    </a:ext>
                  </a:extLst>
                </a:gridCol>
                <a:gridCol w="569803">
                  <a:extLst>
                    <a:ext uri="{9D8B030D-6E8A-4147-A177-3AD203B41FA5}">
                      <a16:colId xmlns:a16="http://schemas.microsoft.com/office/drawing/2014/main" xmlns="" val="923999582"/>
                    </a:ext>
                  </a:extLst>
                </a:gridCol>
              </a:tblGrid>
              <a:tr h="170155">
                <a:tc>
                  <a:txBody>
                    <a:bodyPr/>
                    <a:lstStyle/>
                    <a:p>
                      <a:r>
                        <a:rPr lang="zh-CN" altLang="en-US" sz="600" dirty="0"/>
                        <a:t>明文</a:t>
                      </a:r>
                    </a:p>
                  </a:txBody>
                  <a:tcPr/>
                </a:tc>
                <a:tc>
                  <a:txBody>
                    <a:bodyPr/>
                    <a:lstStyle/>
                    <a:p>
                      <a:r>
                        <a:rPr lang="zh-CN" altLang="en-US" sz="600" dirty="0"/>
                        <a:t>密文</a:t>
                      </a:r>
                    </a:p>
                  </a:txBody>
                  <a:tcPr/>
                </a:tc>
                <a:extLst>
                  <a:ext uri="{0D108BD9-81ED-4DB2-BD59-A6C34878D82A}">
                    <a16:rowId xmlns:a16="http://schemas.microsoft.com/office/drawing/2014/main" xmlns="" val="2190037942"/>
                  </a:ext>
                </a:extLst>
              </a:tr>
              <a:tr h="170155">
                <a:tc>
                  <a:txBody>
                    <a:bodyPr/>
                    <a:lstStyle/>
                    <a:p>
                      <a:pPr algn="ctr"/>
                      <a:r>
                        <a:rPr lang="en-US" altLang="zh-CN" sz="600" i="1" baseline="0" dirty="0"/>
                        <a:t>M</a:t>
                      </a:r>
                      <a:r>
                        <a:rPr lang="en-US" altLang="zh-CN" sz="600" baseline="-25000" dirty="0"/>
                        <a:t>0</a:t>
                      </a:r>
                      <a:endParaRPr lang="zh-CN" altLang="en-US" sz="600" baseline="-25000" dirty="0"/>
                    </a:p>
                  </a:txBody>
                  <a:tcPr/>
                </a:tc>
                <a:tc>
                  <a:txBody>
                    <a:bodyPr/>
                    <a:lstStyle/>
                    <a:p>
                      <a:pPr algn="ctr"/>
                      <a:r>
                        <a:rPr lang="en-US" altLang="zh-CN" sz="600" i="1" dirty="0"/>
                        <a:t>C</a:t>
                      </a:r>
                      <a:r>
                        <a:rPr lang="en-US" altLang="zh-CN" sz="600" baseline="-25000" dirty="0"/>
                        <a:t>0</a:t>
                      </a:r>
                      <a:endParaRPr lang="zh-CN" altLang="en-US" sz="600" baseline="-25000" dirty="0"/>
                    </a:p>
                  </a:txBody>
                  <a:tcPr/>
                </a:tc>
                <a:extLst>
                  <a:ext uri="{0D108BD9-81ED-4DB2-BD59-A6C34878D82A}">
                    <a16:rowId xmlns:a16="http://schemas.microsoft.com/office/drawing/2014/main" xmlns="" val="2459204527"/>
                  </a:ext>
                </a:extLst>
              </a:tr>
              <a:tr h="1701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i="1" baseline="0" dirty="0"/>
                        <a:t>M</a:t>
                      </a:r>
                      <a:r>
                        <a:rPr lang="en-US" altLang="zh-CN" sz="600" i="0" baseline="-25000" dirty="0"/>
                        <a:t>1</a:t>
                      </a:r>
                      <a:endParaRPr lang="zh-CN" altLang="en-US" sz="600" i="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i="1" dirty="0"/>
                        <a:t>C</a:t>
                      </a:r>
                      <a:r>
                        <a:rPr lang="en-US" altLang="zh-CN" sz="600" i="0" baseline="-25000" dirty="0"/>
                        <a:t>1</a:t>
                      </a:r>
                      <a:endParaRPr lang="zh-CN" altLang="en-US" sz="600" i="0" baseline="-25000" dirty="0"/>
                    </a:p>
                  </a:txBody>
                  <a:tcPr/>
                </a:tc>
                <a:extLst>
                  <a:ext uri="{0D108BD9-81ED-4DB2-BD59-A6C34878D82A}">
                    <a16:rowId xmlns:a16="http://schemas.microsoft.com/office/drawing/2014/main" xmlns="" val="2854816241"/>
                  </a:ext>
                </a:extLst>
              </a:tr>
              <a:tr h="170155">
                <a:tc>
                  <a:txBody>
                    <a:bodyPr/>
                    <a:lstStyle/>
                    <a:p>
                      <a:pPr algn="ctr"/>
                      <a:r>
                        <a:rPr lang="en-US" altLang="zh-CN" sz="600" dirty="0"/>
                        <a:t>…</a:t>
                      </a:r>
                      <a:endParaRPr lang="zh-CN" altLang="en-US" sz="600" dirty="0"/>
                    </a:p>
                  </a:txBody>
                  <a:tcPr/>
                </a:tc>
                <a:tc>
                  <a:txBody>
                    <a:bodyPr/>
                    <a:lstStyle/>
                    <a:p>
                      <a:pPr algn="ctr"/>
                      <a:r>
                        <a:rPr lang="en-US" altLang="zh-CN" sz="600" dirty="0"/>
                        <a:t>…</a:t>
                      </a:r>
                      <a:endParaRPr lang="zh-CN" altLang="en-US" sz="600" dirty="0"/>
                    </a:p>
                  </a:txBody>
                  <a:tcPr/>
                </a:tc>
                <a:extLst>
                  <a:ext uri="{0D108BD9-81ED-4DB2-BD59-A6C34878D82A}">
                    <a16:rowId xmlns:a16="http://schemas.microsoft.com/office/drawing/2014/main" xmlns="" val="90070856"/>
                  </a:ext>
                </a:extLst>
              </a:tr>
              <a:tr h="170155">
                <a:tc>
                  <a:txBody>
                    <a:bodyPr/>
                    <a:lstStyle/>
                    <a:p>
                      <a:pPr algn="ctr"/>
                      <a:r>
                        <a:rPr lang="en-US" altLang="zh-CN" sz="600" i="1" baseline="0" dirty="0"/>
                        <a:t>M</a:t>
                      </a:r>
                      <a:r>
                        <a:rPr kumimoji="1" lang="en-US" altLang="zh-CN" sz="600" i="1" baseline="-25000" dirty="0"/>
                        <a:t>2</a:t>
                      </a:r>
                      <a:r>
                        <a:rPr kumimoji="1" lang="en-US" altLang="zh-CN" sz="600" i="1" baseline="30000" dirty="0"/>
                        <a:t>k</a:t>
                      </a:r>
                      <a:r>
                        <a:rPr kumimoji="1" lang="en-US" altLang="zh-CN" sz="600" i="0" baseline="-25000" dirty="0"/>
                        <a:t>-1</a:t>
                      </a:r>
                      <a:endParaRPr kumimoji="1" lang="zh-CN" altLang="en-US" sz="600" i="0" baseline="-25000" dirty="0"/>
                    </a:p>
                  </a:txBody>
                  <a:tcPr/>
                </a:tc>
                <a:tc>
                  <a:txBody>
                    <a:bodyPr/>
                    <a:lstStyle/>
                    <a:p>
                      <a:pPr algn="ctr"/>
                      <a:r>
                        <a:rPr kumimoji="1" lang="en-US" altLang="zh-CN" sz="600" i="1" dirty="0"/>
                        <a:t>C</a:t>
                      </a:r>
                      <a:r>
                        <a:rPr kumimoji="1" lang="en-US" altLang="zh-CN" sz="600" i="1" baseline="-25000" dirty="0"/>
                        <a:t>2</a:t>
                      </a:r>
                      <a:r>
                        <a:rPr kumimoji="1" lang="en-US" altLang="zh-CN" sz="600" i="1" baseline="30000" dirty="0"/>
                        <a:t>k</a:t>
                      </a:r>
                      <a:r>
                        <a:rPr kumimoji="1" lang="en-US" altLang="zh-CN" sz="600" i="0" baseline="-25000" dirty="0"/>
                        <a:t>-1</a:t>
                      </a:r>
                      <a:endParaRPr kumimoji="1" lang="zh-CN" altLang="en-US" sz="600" i="0" baseline="-25000" dirty="0"/>
                    </a:p>
                  </a:txBody>
                  <a:tcPr/>
                </a:tc>
                <a:extLst>
                  <a:ext uri="{0D108BD9-81ED-4DB2-BD59-A6C34878D82A}">
                    <a16:rowId xmlns:a16="http://schemas.microsoft.com/office/drawing/2014/main" xmlns="" val="3517903126"/>
                  </a:ext>
                </a:extLst>
              </a:tr>
            </a:tbl>
          </a:graphicData>
        </a:graphic>
      </p:graphicFrame>
      <p:grpSp>
        <p:nvGrpSpPr>
          <p:cNvPr id="10" name="组合 9">
            <a:extLst>
              <a:ext uri="{FF2B5EF4-FFF2-40B4-BE49-F238E27FC236}">
                <a16:creationId xmlns:a16="http://schemas.microsoft.com/office/drawing/2014/main" xmlns="" id="{B2C5DD2C-F26F-1647-B46F-DEE5858026A4}"/>
              </a:ext>
            </a:extLst>
          </p:cNvPr>
          <p:cNvGrpSpPr/>
          <p:nvPr/>
        </p:nvGrpSpPr>
        <p:grpSpPr>
          <a:xfrm>
            <a:off x="827584" y="2435720"/>
            <a:ext cx="7620675" cy="995923"/>
            <a:chOff x="827584" y="2435720"/>
            <a:chExt cx="7620675" cy="995923"/>
          </a:xfrm>
        </p:grpSpPr>
        <p:pic>
          <p:nvPicPr>
            <p:cNvPr id="3" name="图片 2">
              <a:extLst>
                <a:ext uri="{FF2B5EF4-FFF2-40B4-BE49-F238E27FC236}">
                  <a16:creationId xmlns:a16="http://schemas.microsoft.com/office/drawing/2014/main" xmlns="" id="{F2D4879D-90EB-ED40-87A0-23520B4FD219}"/>
                </a:ext>
              </a:extLst>
            </p:cNvPr>
            <p:cNvPicPr>
              <a:picLocks noChangeAspect="1"/>
            </p:cNvPicPr>
            <p:nvPr/>
          </p:nvPicPr>
          <p:blipFill>
            <a:blip r:embed="rId3"/>
            <a:stretch>
              <a:fillRect/>
            </a:stretch>
          </p:blipFill>
          <p:spPr>
            <a:xfrm>
              <a:off x="827584" y="2492896"/>
              <a:ext cx="1396694" cy="800048"/>
            </a:xfrm>
            <a:prstGeom prst="rect">
              <a:avLst/>
            </a:prstGeom>
          </p:spPr>
        </p:pic>
        <p:pic>
          <p:nvPicPr>
            <p:cNvPr id="7" name="图片 6">
              <a:extLst>
                <a:ext uri="{FF2B5EF4-FFF2-40B4-BE49-F238E27FC236}">
                  <a16:creationId xmlns:a16="http://schemas.microsoft.com/office/drawing/2014/main" xmlns="" id="{8E0E913D-8F51-1741-B978-9254232CBACB}"/>
                </a:ext>
              </a:extLst>
            </p:cNvPr>
            <p:cNvPicPr>
              <a:picLocks noChangeAspect="1"/>
            </p:cNvPicPr>
            <p:nvPr/>
          </p:nvPicPr>
          <p:blipFill rotWithShape="1">
            <a:blip r:embed="rId4"/>
            <a:srcRect r="46253"/>
            <a:stretch/>
          </p:blipFill>
          <p:spPr>
            <a:xfrm>
              <a:off x="5624177" y="2435720"/>
              <a:ext cx="2824082" cy="995923"/>
            </a:xfrm>
            <a:prstGeom prst="rect">
              <a:avLst/>
            </a:prstGeom>
          </p:spPr>
        </p:pic>
      </p:grpSp>
    </p:spTree>
    <p:extLst>
      <p:ext uri="{BB962C8B-B14F-4D97-AF65-F5344CB8AC3E}">
        <p14:creationId xmlns:p14="http://schemas.microsoft.com/office/powerpoint/2010/main" val="253478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1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linds(horizontal)">
                                      <p:cBhvr>
                                        <p:cTn id="31" dur="500"/>
                                        <p:tgtEl>
                                          <p:spTgt spid="2">
                                            <p:txEl>
                                              <p:pRg st="5" end="5"/>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linds(horizontal)">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blinds(horizontal)">
                                      <p:cBhvr>
                                        <p:cTn id="39" dur="500"/>
                                        <p:tgtEl>
                                          <p:spTgt spid="2">
                                            <p:txEl>
                                              <p:pRg st="7" end="7"/>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linds(horizontal)">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C6C4FC1F-0D56-1E4A-826E-D4A99E27A7BC}"/>
              </a:ext>
            </a:extLst>
          </p:cNvPr>
          <p:cNvSpPr>
            <a:spLocks noGrp="1"/>
          </p:cNvSpPr>
          <p:nvPr>
            <p:ph type="title"/>
          </p:nvPr>
        </p:nvSpPr>
        <p:spPr/>
        <p:txBody>
          <a:bodyPr/>
          <a:lstStyle/>
          <a:p>
            <a:r>
              <a:rPr kumimoji="1" lang="zh-CN" altLang="en-US" dirty="0"/>
              <a:t>攻击思想</a:t>
            </a:r>
          </a:p>
        </p:txBody>
      </p:sp>
      <p:sp>
        <p:nvSpPr>
          <p:cNvPr id="2" name="内容占位符 1">
            <a:extLst>
              <a:ext uri="{FF2B5EF4-FFF2-40B4-BE49-F238E27FC236}">
                <a16:creationId xmlns:a16="http://schemas.microsoft.com/office/drawing/2014/main" xmlns="" id="{F0667E02-D625-D44B-A8BA-5D6D92AB1FE0}"/>
              </a:ext>
            </a:extLst>
          </p:cNvPr>
          <p:cNvSpPr>
            <a:spLocks noGrp="1"/>
          </p:cNvSpPr>
          <p:nvPr>
            <p:ph idx="1"/>
          </p:nvPr>
        </p:nvSpPr>
        <p:spPr>
          <a:xfrm>
            <a:off x="539552" y="1196752"/>
            <a:ext cx="6838528" cy="4975448"/>
          </a:xfrm>
        </p:spPr>
        <p:txBody>
          <a:bodyPr>
            <a:normAutofit lnSpcReduction="10000"/>
          </a:bodyPr>
          <a:lstStyle/>
          <a:p>
            <a:r>
              <a:rPr lang="zh-CN" altLang="en-US" dirty="0"/>
              <a:t>分割</a:t>
            </a:r>
            <a:endParaRPr lang="en-US" altLang="zh-CN" dirty="0"/>
          </a:p>
          <a:p>
            <a:pPr lvl="1"/>
            <a:r>
              <a:rPr lang="zh-CN" altLang="en-US" dirty="0"/>
              <a:t>密码算法的分割：将算法的各个部件分开考虑</a:t>
            </a:r>
            <a:endParaRPr lang="en-US" altLang="zh-CN" dirty="0"/>
          </a:p>
          <a:p>
            <a:pPr lvl="1"/>
            <a:r>
              <a:rPr lang="zh-CN" altLang="en-US" dirty="0"/>
              <a:t>搜索空间的分割：</a:t>
            </a:r>
            <a:r>
              <a:rPr lang="zh-CN" altLang="zh-CN" dirty="0"/>
              <a:t>利用区分器将必须整体搜索的大空间分割为可局部搜索的小空间</a:t>
            </a:r>
            <a:r>
              <a:rPr lang="zh-CN" altLang="en-US" dirty="0"/>
              <a:t>，</a:t>
            </a:r>
            <a:r>
              <a:rPr lang="zh-CN" altLang="zh-CN" dirty="0"/>
              <a:t>降低搜索空间大小</a:t>
            </a:r>
            <a:r>
              <a:rPr lang="zh-CN" altLang="en-US" dirty="0"/>
              <a:t>，</a:t>
            </a:r>
            <a:r>
              <a:rPr lang="zh-CN" altLang="zh-CN" dirty="0"/>
              <a:t>提高求解效率</a:t>
            </a:r>
            <a:endParaRPr lang="en-US" altLang="zh-CN" dirty="0"/>
          </a:p>
          <a:p>
            <a:r>
              <a:rPr kumimoji="1" lang="zh-CN" altLang="en-US" dirty="0"/>
              <a:t>区分</a:t>
            </a:r>
            <a:endParaRPr kumimoji="1" lang="en-US" altLang="zh-CN" dirty="0"/>
          </a:p>
          <a:p>
            <a:pPr lvl="1"/>
            <a:r>
              <a:rPr lang="zh-CN" altLang="en-US" dirty="0"/>
              <a:t>发现</a:t>
            </a:r>
            <a:r>
              <a:rPr lang="zh-CN" altLang="zh-CN" dirty="0"/>
              <a:t>不随机特征</a:t>
            </a:r>
            <a:r>
              <a:rPr lang="zh-CN" altLang="en-US" dirty="0"/>
              <a:t>（规律性）</a:t>
            </a:r>
            <a:r>
              <a:rPr lang="zh-CN" altLang="zh-CN" dirty="0"/>
              <a:t>，将密码算法和随机函数</a:t>
            </a:r>
            <a:r>
              <a:rPr lang="zh-CN" altLang="en-US" dirty="0"/>
              <a:t>或随机置换</a:t>
            </a:r>
            <a:r>
              <a:rPr lang="zh-CN" altLang="zh-CN" dirty="0"/>
              <a:t>区分开</a:t>
            </a:r>
            <a:endParaRPr lang="en-US" altLang="zh-CN" dirty="0"/>
          </a:p>
          <a:p>
            <a:r>
              <a:rPr lang="zh-CN" altLang="en-US" dirty="0"/>
              <a:t>恢复密钥</a:t>
            </a:r>
            <a:endParaRPr lang="en-US" altLang="zh-CN" dirty="0"/>
          </a:p>
          <a:p>
            <a:pPr lvl="1"/>
            <a:r>
              <a:rPr lang="zh-CN" altLang="en-US" dirty="0"/>
              <a:t>统计方法：针对一个密钥猜测值，对搜集到的明密文进行统计分析，观测统计优势</a:t>
            </a:r>
            <a:endParaRPr lang="en-US" altLang="zh-CN" dirty="0"/>
          </a:p>
          <a:p>
            <a:pPr lvl="1"/>
            <a:r>
              <a:rPr lang="zh-CN" altLang="en-US" dirty="0"/>
              <a:t>代数方法：转化为方程组求解问题</a:t>
            </a:r>
            <a:endParaRPr lang="en-US" altLang="zh-CN" dirty="0"/>
          </a:p>
          <a:p>
            <a:pPr lvl="1"/>
            <a:endParaRPr lang="en-US" altLang="zh-CN" dirty="0"/>
          </a:p>
          <a:p>
            <a:pPr lvl="1"/>
            <a:endParaRPr lang="en-US" altLang="zh-CN" dirty="0"/>
          </a:p>
        </p:txBody>
      </p:sp>
      <p:graphicFrame>
        <p:nvGraphicFramePr>
          <p:cNvPr id="6" name="图示 5">
            <a:extLst>
              <a:ext uri="{FF2B5EF4-FFF2-40B4-BE49-F238E27FC236}">
                <a16:creationId xmlns:a16="http://schemas.microsoft.com/office/drawing/2014/main" xmlns="" id="{2BE7784A-5345-6244-BD2A-3FE7FE78A099}"/>
              </a:ext>
            </a:extLst>
          </p:cNvPr>
          <p:cNvGraphicFramePr/>
          <p:nvPr>
            <p:extLst>
              <p:ext uri="{D42A27DB-BD31-4B8C-83A1-F6EECF244321}">
                <p14:modId xmlns:p14="http://schemas.microsoft.com/office/powerpoint/2010/main" val="3500221394"/>
              </p:ext>
            </p:extLst>
          </p:nvPr>
        </p:nvGraphicFramePr>
        <p:xfrm>
          <a:off x="7451238" y="495499"/>
          <a:ext cx="1512168" cy="2992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descr="图片包含 游戏机, 画&#10;&#10;描述已自动生成">
            <a:extLst>
              <a:ext uri="{FF2B5EF4-FFF2-40B4-BE49-F238E27FC236}">
                <a16:creationId xmlns:a16="http://schemas.microsoft.com/office/drawing/2014/main" xmlns="" id="{619AC39D-EB95-B94B-8E63-4B03C7DC48A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9304"/>
          <a:stretch/>
        </p:blipFill>
        <p:spPr>
          <a:xfrm>
            <a:off x="5932564" y="4077071"/>
            <a:ext cx="3030842" cy="889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椭圆 3">
            <a:extLst>
              <a:ext uri="{FF2B5EF4-FFF2-40B4-BE49-F238E27FC236}">
                <a16:creationId xmlns:a16="http://schemas.microsoft.com/office/drawing/2014/main" xmlns="" id="{21FFF4FA-2A02-134D-9CDA-A5C6E167F66D}"/>
              </a:ext>
            </a:extLst>
          </p:cNvPr>
          <p:cNvSpPr/>
          <p:nvPr/>
        </p:nvSpPr>
        <p:spPr>
          <a:xfrm>
            <a:off x="3707904" y="476672"/>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key</a:t>
            </a:r>
            <a:r>
              <a:rPr kumimoji="1" lang="zh-CN" altLang="en-US" dirty="0"/>
              <a:t> </a:t>
            </a:r>
            <a:r>
              <a:rPr kumimoji="1" lang="en-US" altLang="zh-CN" dirty="0"/>
              <a:t>space</a:t>
            </a:r>
            <a:endParaRPr kumimoji="1" lang="zh-CN" altLang="en-US" dirty="0"/>
          </a:p>
        </p:txBody>
      </p:sp>
      <p:sp>
        <p:nvSpPr>
          <p:cNvPr id="8" name="椭圆 7">
            <a:extLst>
              <a:ext uri="{FF2B5EF4-FFF2-40B4-BE49-F238E27FC236}">
                <a16:creationId xmlns:a16="http://schemas.microsoft.com/office/drawing/2014/main" xmlns="" id="{0B592ED2-0CF3-9A4D-BFA4-E9757FC1697F}"/>
              </a:ext>
            </a:extLst>
          </p:cNvPr>
          <p:cNvSpPr/>
          <p:nvPr/>
        </p:nvSpPr>
        <p:spPr>
          <a:xfrm>
            <a:off x="4499992" y="495499"/>
            <a:ext cx="360040" cy="341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4442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常见的密钥恢复攻击的一般模型</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Autofit/>
              </a:bodyPr>
              <a:lstStyle/>
              <a:p>
                <a:pPr>
                  <a:lnSpc>
                    <a:spcPct val="150000"/>
                  </a:lnSpc>
                </a:pPr>
                <a:r>
                  <a:rPr lang="en-US" altLang="zh-CN" sz="2600" dirty="0"/>
                  <a:t> </a:t>
                </a:r>
                <a:r>
                  <a:rPr lang="zh-CN" altLang="en-US" sz="2600" dirty="0"/>
                  <a:t>构造一个</a:t>
                </a:r>
                <a14:m>
                  <m:oMath xmlns:m="http://schemas.openxmlformats.org/officeDocument/2006/math">
                    <m:r>
                      <a:rPr lang="en-US" altLang="zh-CN" i="1">
                        <a:latin typeface="Cambria Math" panose="02040503050406030204" pitchFamily="18" charset="0"/>
                      </a:rPr>
                      <m:t>𝑟</m:t>
                    </m:r>
                  </m:oMath>
                </a14:m>
                <a:r>
                  <a:rPr lang="zh-CN" altLang="en-US" dirty="0"/>
                  <a:t>轮区分器，可通过在其后添加</a:t>
                </a:r>
                <a14:m>
                  <m:oMath xmlns:m="http://schemas.openxmlformats.org/officeDocument/2006/math">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𝑅</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𝑟</m:t>
                    </m:r>
                    <m:r>
                      <a:rPr lang="en-US" altLang="zh-CN" sz="2600" b="0" i="1" smtClean="0">
                        <a:latin typeface="Cambria Math" panose="02040503050406030204" pitchFamily="18" charset="0"/>
                      </a:rPr>
                      <m:t>)</m:t>
                    </m:r>
                  </m:oMath>
                </a14:m>
                <a:r>
                  <a:rPr lang="zh-CN" altLang="en-US" sz="2600" dirty="0"/>
                  <a:t>轮的方式进行</a:t>
                </a:r>
                <a14:m>
                  <m:oMath xmlns:m="http://schemas.openxmlformats.org/officeDocument/2006/math">
                    <m:r>
                      <a:rPr lang="en-US" altLang="zh-CN" sz="2600" b="0" i="1" smtClean="0">
                        <a:latin typeface="Cambria Math" panose="02040503050406030204" pitchFamily="18" charset="0"/>
                      </a:rPr>
                      <m:t>𝑅</m:t>
                    </m:r>
                  </m:oMath>
                </a14:m>
                <a:r>
                  <a:rPr lang="zh-CN" altLang="en-US" sz="2600" dirty="0"/>
                  <a:t>轮的密钥恢复攻击</a:t>
                </a:r>
                <a:endParaRPr lang="en-US" altLang="zh-CN" sz="2600" dirty="0"/>
              </a:p>
              <a:p>
                <a:pPr>
                  <a:lnSpc>
                    <a:spcPct val="150000"/>
                  </a:lnSpc>
                </a:pPr>
                <a:endParaRPr lang="en-US" altLang="zh-CN" dirty="0"/>
              </a:p>
              <a:p>
                <a:pPr>
                  <a:lnSpc>
                    <a:spcPct val="150000"/>
                  </a:lnSpc>
                </a:pPr>
                <a:endParaRPr lang="en-US" altLang="zh-CN" sz="2600" dirty="0"/>
              </a:p>
              <a:p>
                <a:pPr>
                  <a:lnSpc>
                    <a:spcPct val="150000"/>
                  </a:lnSpc>
                </a:pPr>
                <a:endParaRPr lang="en-US" altLang="zh-CN" dirty="0"/>
              </a:p>
              <a:p>
                <a:pPr marL="0" indent="0">
                  <a:lnSpc>
                    <a:spcPct val="150000"/>
                  </a:lnSpc>
                  <a:buNone/>
                </a:pPr>
                <a:endParaRPr lang="en-US" altLang="zh-CN" sz="1050" dirty="0"/>
              </a:p>
              <a:p>
                <a:pPr>
                  <a:lnSpc>
                    <a:spcPct val="150000"/>
                  </a:lnSpc>
                </a:pPr>
                <a:r>
                  <a:rPr lang="zh-CN" altLang="en-US" sz="2600" dirty="0"/>
                  <a:t>也可在区分器头部添加轮数，或头部尾部都添加轮数，视具体情况而定</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816" b="-9924"/>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xmlns="" id="{096AA23E-82CE-A34C-8B39-FD9D9D78325F}"/>
              </a:ext>
            </a:extLst>
          </p:cNvPr>
          <p:cNvGrpSpPr/>
          <p:nvPr/>
        </p:nvGrpSpPr>
        <p:grpSpPr>
          <a:xfrm>
            <a:off x="2123728" y="2388324"/>
            <a:ext cx="6120680" cy="3103568"/>
            <a:chOff x="2123728" y="2388324"/>
            <a:chExt cx="6120680" cy="3103568"/>
          </a:xfrm>
        </p:grpSpPr>
        <p:pic>
          <p:nvPicPr>
            <p:cNvPr id="5" name="图片 4"/>
            <p:cNvPicPr>
              <a:picLocks noChangeAspect="1"/>
            </p:cNvPicPr>
            <p:nvPr/>
          </p:nvPicPr>
          <p:blipFill>
            <a:blip r:embed="rId3"/>
            <a:stretch>
              <a:fillRect/>
            </a:stretch>
          </p:blipFill>
          <p:spPr>
            <a:xfrm>
              <a:off x="2123728" y="2388324"/>
              <a:ext cx="5725081" cy="3103568"/>
            </a:xfrm>
            <a:prstGeom prst="rect">
              <a:avLst/>
            </a:prstGeom>
          </p:spPr>
        </p:pic>
        <p:sp>
          <p:nvSpPr>
            <p:cNvPr id="4" name="矩形 3">
              <a:extLst>
                <a:ext uri="{FF2B5EF4-FFF2-40B4-BE49-F238E27FC236}">
                  <a16:creationId xmlns:a16="http://schemas.microsoft.com/office/drawing/2014/main" xmlns="" id="{A934FE7D-A7C4-7A40-8D71-49C58442A25F}"/>
                </a:ext>
              </a:extLst>
            </p:cNvPr>
            <p:cNvSpPr/>
            <p:nvPr/>
          </p:nvSpPr>
          <p:spPr>
            <a:xfrm>
              <a:off x="3275856" y="3275643"/>
              <a:ext cx="496855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xmlns="" id="{1CAF8AE6-58CD-314D-AD04-96F11C6E528F}"/>
                </a:ext>
              </a:extLst>
            </p:cNvPr>
            <p:cNvSpPr txBox="1"/>
            <p:nvPr/>
          </p:nvSpPr>
          <p:spPr>
            <a:xfrm>
              <a:off x="4716016" y="3980900"/>
              <a:ext cx="3276809" cy="1200329"/>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zh-CN" altLang="en-US" sz="2400" dirty="0"/>
                <a:t>猜测（</a:t>
              </a:r>
              <a:r>
                <a:rPr kumimoji="1" lang="en-US" altLang="zh-CN" sz="2400" i="1" dirty="0"/>
                <a:t>R-r</a:t>
              </a:r>
              <a:r>
                <a:rPr kumimoji="1" lang="zh-CN" altLang="en-US" sz="2400" dirty="0"/>
                <a:t>）轮的轮密钥，得到关于区分器尾部（</a:t>
              </a:r>
              <a:r>
                <a:rPr kumimoji="1" lang="en-US" altLang="zh-CN" sz="2400" i="1" dirty="0"/>
                <a:t>r</a:t>
              </a:r>
              <a:r>
                <a:rPr kumimoji="1" lang="zh-CN" altLang="en-US" sz="2400" dirty="0"/>
                <a:t>轮输出）的方程</a:t>
              </a:r>
            </a:p>
          </p:txBody>
        </p:sp>
      </p:grpSp>
    </p:spTree>
    <p:extLst>
      <p:ext uri="{BB962C8B-B14F-4D97-AF65-F5344CB8AC3E}">
        <p14:creationId xmlns:p14="http://schemas.microsoft.com/office/powerpoint/2010/main" val="3154657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FE3749-45B1-F84F-AF82-9E5E89909AA0}"/>
              </a:ext>
            </a:extLst>
          </p:cNvPr>
          <p:cNvSpPr>
            <a:spLocks noGrp="1"/>
          </p:cNvSpPr>
          <p:nvPr>
            <p:ph type="title"/>
          </p:nvPr>
        </p:nvSpPr>
        <p:spPr/>
        <p:txBody>
          <a:bodyPr/>
          <a:lstStyle/>
          <a:p>
            <a:r>
              <a:rPr lang="zh-CN" altLang="en-US" dirty="0"/>
              <a:t>常见的密钥恢复攻击的一般模型</a:t>
            </a:r>
            <a:endParaRPr kumimoji="1" lang="zh-CN" altLang="en-US" dirty="0"/>
          </a:p>
        </p:txBody>
      </p:sp>
      <p:pic>
        <p:nvPicPr>
          <p:cNvPr id="5" name="图片 4">
            <a:extLst>
              <a:ext uri="{FF2B5EF4-FFF2-40B4-BE49-F238E27FC236}">
                <a16:creationId xmlns:a16="http://schemas.microsoft.com/office/drawing/2014/main" xmlns="" id="{293A5C97-ABCF-6546-AAC3-D9CE11AAAD6A}"/>
              </a:ext>
            </a:extLst>
          </p:cNvPr>
          <p:cNvPicPr>
            <a:picLocks noChangeAspect="1"/>
          </p:cNvPicPr>
          <p:nvPr/>
        </p:nvPicPr>
        <p:blipFill rotWithShape="1">
          <a:blip r:embed="rId3"/>
          <a:srcRect t="4615"/>
          <a:stretch/>
        </p:blipFill>
        <p:spPr>
          <a:xfrm>
            <a:off x="892761" y="1196752"/>
            <a:ext cx="7714533" cy="4464496"/>
          </a:xfrm>
          <a:prstGeom prst="rect">
            <a:avLst/>
          </a:prstGeom>
        </p:spPr>
      </p:pic>
      <p:sp>
        <p:nvSpPr>
          <p:cNvPr id="6" name="矩形 5">
            <a:extLst>
              <a:ext uri="{FF2B5EF4-FFF2-40B4-BE49-F238E27FC236}">
                <a16:creationId xmlns:a16="http://schemas.microsoft.com/office/drawing/2014/main" xmlns="" id="{AAB7B2E1-C884-ED43-A4CE-1BD1F92244DE}"/>
              </a:ext>
            </a:extLst>
          </p:cNvPr>
          <p:cNvSpPr/>
          <p:nvPr/>
        </p:nvSpPr>
        <p:spPr>
          <a:xfrm>
            <a:off x="1547664" y="1484784"/>
            <a:ext cx="4608512" cy="1008112"/>
          </a:xfrm>
          <a:prstGeom prst="rect">
            <a:avLst/>
          </a:prstGeom>
          <a:solidFill>
            <a:srgbClr val="9B2D1F">
              <a:alpha val="1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xmlns="" id="{2EE2DFEB-F2D7-5C46-9A89-755B4BE4AEFE}"/>
              </a:ext>
            </a:extLst>
          </p:cNvPr>
          <p:cNvSpPr/>
          <p:nvPr/>
        </p:nvSpPr>
        <p:spPr>
          <a:xfrm>
            <a:off x="1159490" y="2132856"/>
            <a:ext cx="284693" cy="923330"/>
          </a:xfrm>
          <a:prstGeom prst="rect">
            <a:avLst/>
          </a:prstGeom>
          <a:noFill/>
        </p:spPr>
        <p:txBody>
          <a:bodyPr wrap="squar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xmlns="" id="{8F94217D-93B3-7B4A-8F5F-BE27DDB25420}"/>
              </a:ext>
            </a:extLst>
          </p:cNvPr>
          <p:cNvSpPr/>
          <p:nvPr/>
        </p:nvSpPr>
        <p:spPr>
          <a:xfrm>
            <a:off x="6255050" y="2132856"/>
            <a:ext cx="284693" cy="923330"/>
          </a:xfrm>
          <a:prstGeom prst="rect">
            <a:avLst/>
          </a:prstGeom>
          <a:noFill/>
        </p:spPr>
        <p:txBody>
          <a:bodyPr wrap="squar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xmlns="" id="{217DD797-5157-674F-B7CE-7AF87DD0448F}"/>
              </a:ext>
            </a:extLst>
          </p:cNvPr>
          <p:cNvSpPr/>
          <p:nvPr/>
        </p:nvSpPr>
        <p:spPr>
          <a:xfrm>
            <a:off x="539552" y="3056186"/>
            <a:ext cx="8352928" cy="3116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1200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dirty="0"/>
              <a:t>课程基本情况</a:t>
            </a:r>
          </a:p>
        </p:txBody>
      </p:sp>
      <p:sp>
        <p:nvSpPr>
          <p:cNvPr id="18434" name="内容占位符 2"/>
          <p:cNvSpPr>
            <a:spLocks noGrp="1"/>
          </p:cNvSpPr>
          <p:nvPr>
            <p:ph idx="1"/>
          </p:nvPr>
        </p:nvSpPr>
        <p:spPr/>
        <p:txBody>
          <a:bodyPr/>
          <a:lstStyle/>
          <a:p>
            <a:pPr eaLnBrk="1" hangingPunct="1">
              <a:lnSpc>
                <a:spcPct val="90000"/>
              </a:lnSpc>
            </a:pPr>
            <a:r>
              <a:rPr lang="en-US" altLang="zh-CN" dirty="0" smtClean="0"/>
              <a:t>2024-2025</a:t>
            </a:r>
            <a:r>
              <a:rPr lang="zh-CN" altLang="en-US" dirty="0" smtClean="0"/>
              <a:t>学年 </a:t>
            </a:r>
            <a:r>
              <a:rPr lang="zh-CN" altLang="en-US" dirty="0"/>
              <a:t>第一学期   </a:t>
            </a:r>
            <a:r>
              <a:rPr lang="en-US" altLang="zh-CN" dirty="0" smtClean="0"/>
              <a:t>1-18</a:t>
            </a:r>
            <a:r>
              <a:rPr lang="zh-CN" altLang="en-US" dirty="0" smtClean="0"/>
              <a:t>周</a:t>
            </a:r>
            <a:endParaRPr lang="en-US" altLang="zh-CN" dirty="0"/>
          </a:p>
          <a:p>
            <a:pPr eaLnBrk="1" hangingPunct="1">
              <a:lnSpc>
                <a:spcPct val="90000"/>
              </a:lnSpc>
            </a:pPr>
            <a:endParaRPr lang="en-US" altLang="zh-CN" dirty="0" smtClean="0"/>
          </a:p>
          <a:p>
            <a:pPr eaLnBrk="1" hangingPunct="1">
              <a:lnSpc>
                <a:spcPct val="90000"/>
              </a:lnSpc>
            </a:pPr>
            <a:r>
              <a:rPr lang="zh-CN" altLang="en-US" dirty="0" smtClean="0"/>
              <a:t>考试</a:t>
            </a:r>
            <a:r>
              <a:rPr lang="zh-CN" altLang="en-US" dirty="0"/>
              <a:t>：第</a:t>
            </a:r>
            <a:r>
              <a:rPr lang="en-US" altLang="zh-CN" dirty="0" smtClean="0"/>
              <a:t>18</a:t>
            </a:r>
            <a:r>
              <a:rPr lang="zh-CN" altLang="en-US" dirty="0" smtClean="0"/>
              <a:t>周</a:t>
            </a:r>
            <a:r>
              <a:rPr lang="zh-CN" altLang="en-US" dirty="0"/>
              <a:t>考试</a:t>
            </a:r>
            <a:endParaRPr lang="en-US" altLang="zh-CN" dirty="0"/>
          </a:p>
          <a:p>
            <a:pPr eaLnBrk="1" hangingPunct="1">
              <a:lnSpc>
                <a:spcPct val="90000"/>
              </a:lnSpc>
            </a:pPr>
            <a:endParaRPr lang="en-US" altLang="zh-CN" dirty="0"/>
          </a:p>
          <a:p>
            <a:pPr eaLnBrk="1" hangingPunct="1">
              <a:lnSpc>
                <a:spcPct val="90000"/>
              </a:lnSpc>
            </a:pPr>
            <a:r>
              <a:rPr lang="zh-CN" altLang="en-US" dirty="0"/>
              <a:t>联系方式：</a:t>
            </a:r>
            <a:endParaRPr lang="en-US" altLang="zh-CN" dirty="0"/>
          </a:p>
          <a:p>
            <a:pPr eaLnBrk="1" hangingPunct="1">
              <a:lnSpc>
                <a:spcPct val="90000"/>
              </a:lnSpc>
              <a:buFont typeface="Wingdings 3" pitchFamily="18" charset="2"/>
              <a:buNone/>
            </a:pPr>
            <a:r>
              <a:rPr lang="en-US" altLang="zh-CN" dirty="0"/>
              <a:t>	</a:t>
            </a:r>
            <a:r>
              <a:rPr lang="zh-CN" altLang="en-US" dirty="0" smtClean="0"/>
              <a:t>王高丽 </a:t>
            </a:r>
            <a:r>
              <a:rPr lang="en-US" altLang="zh-CN" dirty="0" smtClean="0"/>
              <a:t>glwang@sei.ecnu.edu.cn</a:t>
            </a:r>
            <a:endParaRPr lang="en-US" altLang="zh-CN" dirty="0"/>
          </a:p>
          <a:p>
            <a:pPr eaLnBrk="1" hangingPunct="1">
              <a:lnSpc>
                <a:spcPct val="90000"/>
              </a:lnSpc>
              <a:buFont typeface="Wingdings 3" pitchFamily="18" charset="2"/>
              <a:buNone/>
            </a:pPr>
            <a:r>
              <a:rPr lang="zh-CN" altLang="en-US" dirty="0"/>
              <a:t>  </a:t>
            </a:r>
            <a:endParaRPr lang="en-US" altLang="zh-CN" dirty="0" smtClean="0"/>
          </a:p>
          <a:p>
            <a:pPr eaLnBrk="1" hangingPunct="1">
              <a:lnSpc>
                <a:spcPct val="90000"/>
              </a:lnSpc>
              <a:buFont typeface="Wingdings 3" pitchFamily="18" charset="2"/>
              <a:buNone/>
            </a:pPr>
            <a:r>
              <a:rPr lang="zh-CN" altLang="en-US" dirty="0" smtClean="0"/>
              <a:t>微</a:t>
            </a:r>
            <a:r>
              <a:rPr lang="zh-CN" altLang="en-US" dirty="0"/>
              <a:t>信</a:t>
            </a:r>
            <a:r>
              <a:rPr lang="zh-CN" altLang="en-US" dirty="0" smtClean="0"/>
              <a:t>群</a:t>
            </a:r>
            <a:endParaRPr lang="zh-CN" altLang="en-US" dirty="0"/>
          </a:p>
        </p:txBody>
      </p:sp>
      <p:sp>
        <p:nvSpPr>
          <p:cNvPr id="3" name="灯片编号占位符 2">
            <a:extLst>
              <a:ext uri="{FF2B5EF4-FFF2-40B4-BE49-F238E27FC236}">
                <a16:creationId xmlns:a16="http://schemas.microsoft.com/office/drawing/2014/main" xmlns="" id="{F478B628-FB00-464E-8826-F7FE771726F9}"/>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a:t>
            </a:fld>
            <a:endParaRPr lang="zh-CN" altLang="en-US">
              <a:solidFill>
                <a:srgbClr val="46465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017D99-62A2-1340-A9A9-A24D9AFEFC3B}"/>
              </a:ext>
            </a:extLst>
          </p:cNvPr>
          <p:cNvSpPr>
            <a:spLocks noGrp="1"/>
          </p:cNvSpPr>
          <p:nvPr>
            <p:ph type="title"/>
          </p:nvPr>
        </p:nvSpPr>
        <p:spPr/>
        <p:txBody>
          <a:bodyPr/>
          <a:lstStyle/>
          <a:p>
            <a:r>
              <a:rPr kumimoji="1" lang="zh-CN" altLang="en-US" dirty="0" smtClean="0"/>
              <a:t>内容（讲其中的部分内容）</a:t>
            </a:r>
            <a:endParaRPr kumimoji="1" lang="zh-CN" altLang="en-US" dirty="0"/>
          </a:p>
        </p:txBody>
      </p:sp>
      <p:graphicFrame>
        <p:nvGraphicFramePr>
          <p:cNvPr id="5" name="内容占位符 4">
            <a:extLst>
              <a:ext uri="{FF2B5EF4-FFF2-40B4-BE49-F238E27FC236}">
                <a16:creationId xmlns:a16="http://schemas.microsoft.com/office/drawing/2014/main" xmlns="" id="{8E80E97F-2CCB-9749-97F2-B37177CBB07B}"/>
              </a:ext>
            </a:extLst>
          </p:cNvPr>
          <p:cNvGraphicFramePr>
            <a:graphicFrameLocks noGrp="1"/>
          </p:cNvGraphicFramePr>
          <p:nvPr>
            <p:ph idx="1"/>
            <p:extLst>
              <p:ext uri="{D42A27DB-BD31-4B8C-83A1-F6EECF244321}">
                <p14:modId xmlns:p14="http://schemas.microsoft.com/office/powerpoint/2010/main" val="828576148"/>
              </p:ext>
            </p:extLst>
          </p:nvPr>
        </p:nvGraphicFramePr>
        <p:xfrm>
          <a:off x="395536" y="1196975"/>
          <a:ext cx="8496944" cy="4975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a:extLst>
              <a:ext uri="{FF2B5EF4-FFF2-40B4-BE49-F238E27FC236}">
                <a16:creationId xmlns:a16="http://schemas.microsoft.com/office/drawing/2014/main" xmlns="" id="{3242F74A-F152-B046-8F46-FAD405024114}"/>
              </a:ext>
            </a:extLst>
          </p:cNvPr>
          <p:cNvSpPr/>
          <p:nvPr/>
        </p:nvSpPr>
        <p:spPr>
          <a:xfrm>
            <a:off x="7173687" y="2906304"/>
            <a:ext cx="1728192" cy="688630"/>
          </a:xfrm>
          <a:prstGeom prst="roundRect">
            <a:avLst/>
          </a:prstGeom>
          <a:solidFill>
            <a:srgbClr val="D44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相关密钥攻击概述</a:t>
            </a:r>
          </a:p>
        </p:txBody>
      </p:sp>
      <p:sp>
        <p:nvSpPr>
          <p:cNvPr id="7" name="圆角矩形 6">
            <a:extLst>
              <a:ext uri="{FF2B5EF4-FFF2-40B4-BE49-F238E27FC236}">
                <a16:creationId xmlns:a16="http://schemas.microsoft.com/office/drawing/2014/main" xmlns="" id="{E5D29764-215F-B948-8F42-09B866D39331}"/>
              </a:ext>
            </a:extLst>
          </p:cNvPr>
          <p:cNvSpPr/>
          <p:nvPr/>
        </p:nvSpPr>
        <p:spPr>
          <a:xfrm>
            <a:off x="7164288" y="3720675"/>
            <a:ext cx="1728192" cy="688630"/>
          </a:xfrm>
          <a:prstGeom prst="roundRect">
            <a:avLst/>
          </a:prstGeom>
          <a:solidFill>
            <a:srgbClr val="D44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杂凑函数结构的安全性分析概述</a:t>
            </a:r>
          </a:p>
        </p:txBody>
      </p:sp>
      <p:sp>
        <p:nvSpPr>
          <p:cNvPr id="8" name="圆角矩形 7">
            <a:extLst>
              <a:ext uri="{FF2B5EF4-FFF2-40B4-BE49-F238E27FC236}">
                <a16:creationId xmlns:a16="http://schemas.microsoft.com/office/drawing/2014/main" xmlns="" id="{96D042DC-9F07-6D40-BC76-8FD5879C0754}"/>
              </a:ext>
            </a:extLst>
          </p:cNvPr>
          <p:cNvSpPr/>
          <p:nvPr/>
        </p:nvSpPr>
        <p:spPr>
          <a:xfrm>
            <a:off x="7183085" y="4535046"/>
            <a:ext cx="1728192" cy="688630"/>
          </a:xfrm>
          <a:prstGeom prst="roundRect">
            <a:avLst/>
          </a:prstGeom>
          <a:solidFill>
            <a:srgbClr val="D44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消息认证码的安全性分析概述</a:t>
            </a:r>
          </a:p>
        </p:txBody>
      </p:sp>
      <p:sp>
        <p:nvSpPr>
          <p:cNvPr id="9" name="圆角矩形 8">
            <a:extLst>
              <a:ext uri="{FF2B5EF4-FFF2-40B4-BE49-F238E27FC236}">
                <a16:creationId xmlns:a16="http://schemas.microsoft.com/office/drawing/2014/main" xmlns="" id="{B078A87C-F532-2A4E-91E3-E4A49CE3DBD8}"/>
              </a:ext>
            </a:extLst>
          </p:cNvPr>
          <p:cNvSpPr/>
          <p:nvPr/>
        </p:nvSpPr>
        <p:spPr>
          <a:xfrm>
            <a:off x="7183085" y="2091934"/>
            <a:ext cx="1728192" cy="688630"/>
          </a:xfrm>
          <a:prstGeom prst="roundRect">
            <a:avLst/>
          </a:prstGeom>
          <a:solidFill>
            <a:srgbClr val="D44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广义生日攻击</a:t>
            </a:r>
          </a:p>
        </p:txBody>
      </p:sp>
    </p:spTree>
    <p:extLst>
      <p:ext uri="{BB962C8B-B14F-4D97-AF65-F5344CB8AC3E}">
        <p14:creationId xmlns:p14="http://schemas.microsoft.com/office/powerpoint/2010/main" val="2063026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pPr eaLnBrk="1" hangingPunct="1"/>
            <a:r>
              <a:rPr lang="zh-CN" altLang="en-US" dirty="0"/>
              <a:t>差分分析（</a:t>
            </a:r>
            <a:r>
              <a:rPr lang="en-US" altLang="zh-CN" dirty="0"/>
              <a:t>Differential</a:t>
            </a:r>
            <a:r>
              <a:rPr lang="zh-CN" altLang="en-US" dirty="0"/>
              <a:t> </a:t>
            </a:r>
            <a:r>
              <a:rPr lang="en-US" altLang="zh-CN" dirty="0"/>
              <a:t>Cryptanalysis</a:t>
            </a:r>
            <a:r>
              <a:rPr lang="zh-CN" altLang="en-US" dirty="0"/>
              <a:t>）</a:t>
            </a:r>
          </a:p>
        </p:txBody>
      </p:sp>
      <p:sp>
        <p:nvSpPr>
          <p:cNvPr id="136194" name="Rectangle 3"/>
          <p:cNvSpPr>
            <a:spLocks noGrp="1" noChangeArrowheads="1"/>
          </p:cNvSpPr>
          <p:nvPr>
            <p:ph idx="1"/>
          </p:nvPr>
        </p:nvSpPr>
        <p:spPr/>
        <p:txBody>
          <a:bodyPr>
            <a:normAutofit lnSpcReduction="10000"/>
          </a:bodyPr>
          <a:lstStyle/>
          <a:p>
            <a:pPr>
              <a:lnSpc>
                <a:spcPct val="90000"/>
              </a:lnSpc>
            </a:pPr>
            <a:r>
              <a:rPr lang="en-US" altLang="zh-CN" dirty="0"/>
              <a:t>CRYPTO 1990</a:t>
            </a:r>
            <a:r>
              <a:rPr lang="zh-CN" altLang="en-US" dirty="0"/>
              <a:t>，</a:t>
            </a:r>
            <a:r>
              <a:rPr lang="en-US" altLang="zh-CN" dirty="0" err="1"/>
              <a:t>Biham</a:t>
            </a:r>
            <a:r>
              <a:rPr lang="zh-CN" altLang="en-US" dirty="0"/>
              <a:t> </a:t>
            </a:r>
            <a:r>
              <a:rPr lang="en-US" altLang="zh-CN" dirty="0"/>
              <a:t>E</a:t>
            </a:r>
            <a:r>
              <a:rPr lang="zh-CN" altLang="en-US" dirty="0"/>
              <a:t>，</a:t>
            </a:r>
            <a:r>
              <a:rPr lang="en-US" altLang="zh-CN" dirty="0"/>
              <a:t>Shamir</a:t>
            </a:r>
            <a:r>
              <a:rPr lang="zh-CN" altLang="en-US" dirty="0"/>
              <a:t> </a:t>
            </a:r>
            <a:r>
              <a:rPr lang="en-US" altLang="zh-CN" dirty="0"/>
              <a:t>A</a:t>
            </a:r>
          </a:p>
          <a:p>
            <a:pPr eaLnBrk="1" hangingPunct="1">
              <a:lnSpc>
                <a:spcPct val="90000"/>
              </a:lnSpc>
            </a:pPr>
            <a:r>
              <a:rPr lang="zh-CN" altLang="en-US" dirty="0"/>
              <a:t>攻击迭代型分组密码最有效的方法之一</a:t>
            </a:r>
            <a:endParaRPr lang="en-US" altLang="zh-CN" dirty="0"/>
          </a:p>
          <a:p>
            <a:pPr eaLnBrk="1" hangingPunct="1">
              <a:lnSpc>
                <a:spcPct val="90000"/>
              </a:lnSpc>
            </a:pPr>
            <a:r>
              <a:rPr lang="zh-CN" altLang="en-US" dirty="0"/>
              <a:t>衡量分组密码安全性的重要指标</a:t>
            </a:r>
            <a:endParaRPr lang="en-US" altLang="zh-CN" dirty="0"/>
          </a:p>
          <a:p>
            <a:pPr eaLnBrk="1" hangingPunct="1">
              <a:lnSpc>
                <a:spcPct val="90000"/>
              </a:lnSpc>
            </a:pPr>
            <a:endParaRPr lang="en-US" altLang="zh-CN" dirty="0"/>
          </a:p>
          <a:p>
            <a:r>
              <a:rPr kumimoji="1" lang="zh-CN" altLang="en-US" dirty="0"/>
              <a:t>差分（刻画</a:t>
            </a:r>
            <a:r>
              <a:rPr kumimoji="1" lang="zh-CN" altLang="en-US" dirty="0">
                <a:solidFill>
                  <a:srgbClr val="C00000"/>
                </a:solidFill>
              </a:rPr>
              <a:t>差异</a:t>
            </a:r>
            <a:r>
              <a:rPr kumimoji="1" lang="zh-CN" altLang="en-US" dirty="0"/>
              <a:t>性）</a:t>
            </a:r>
            <a:endParaRPr kumimoji="1" lang="en-US" altLang="zh-CN" dirty="0"/>
          </a:p>
          <a:p>
            <a:pPr lvl="1"/>
            <a:r>
              <a:rPr kumimoji="1" lang="zh-CN" altLang="zh-CN" dirty="0"/>
              <a:t>∆</a:t>
            </a:r>
            <a:r>
              <a:rPr kumimoji="1" lang="zh-CN" altLang="zh-CN" i="1" dirty="0"/>
              <a:t>X</a:t>
            </a:r>
            <a:r>
              <a:rPr kumimoji="1" lang="zh-CN" altLang="zh-CN" dirty="0"/>
              <a:t> = </a:t>
            </a:r>
            <a:r>
              <a:rPr kumimoji="1" lang="zh-CN" altLang="zh-CN" i="1" dirty="0"/>
              <a:t>X</a:t>
            </a:r>
            <a:r>
              <a:rPr kumimoji="1" lang="zh-CN" altLang="zh-CN" dirty="0"/>
              <a:t> ⊕ </a:t>
            </a:r>
            <a:r>
              <a:rPr kumimoji="1" lang="zh-CN" altLang="zh-CN" i="1" dirty="0"/>
              <a:t>X</a:t>
            </a:r>
            <a:r>
              <a:rPr kumimoji="1" lang="zh-CN" altLang="en-US" baseline="30000" dirty="0"/>
              <a:t> *</a:t>
            </a:r>
            <a:r>
              <a:rPr kumimoji="1" lang="zh-CN" altLang="en-US" dirty="0"/>
              <a:t>，</a:t>
            </a:r>
            <a:r>
              <a:rPr kumimoji="1" lang="en-US" altLang="zh-CN" dirty="0">
                <a:solidFill>
                  <a:srgbClr val="C00000"/>
                </a:solidFill>
              </a:rPr>
              <a:t>0</a:t>
            </a:r>
            <a:r>
              <a:rPr kumimoji="1" lang="en-US" altLang="zh-CN" dirty="0"/>
              <a:t>01</a:t>
            </a:r>
            <a:r>
              <a:rPr kumimoji="1" lang="en-US" altLang="zh-CN" dirty="0">
                <a:solidFill>
                  <a:srgbClr val="C00000"/>
                </a:solidFill>
              </a:rPr>
              <a:t>0</a:t>
            </a:r>
            <a:r>
              <a:rPr kumimoji="1" lang="zh-CN" altLang="zh-CN" dirty="0">
                <a:solidFill>
                  <a:prstClr val="black"/>
                </a:solidFill>
              </a:rPr>
              <a:t> ⊕</a:t>
            </a:r>
            <a:r>
              <a:rPr kumimoji="1" lang="en-US" altLang="zh-CN" dirty="0">
                <a:solidFill>
                  <a:srgbClr val="C00000"/>
                </a:solidFill>
              </a:rPr>
              <a:t>1</a:t>
            </a:r>
            <a:r>
              <a:rPr kumimoji="1" lang="en-US" altLang="zh-CN" dirty="0">
                <a:solidFill>
                  <a:prstClr val="black"/>
                </a:solidFill>
              </a:rPr>
              <a:t>01</a:t>
            </a:r>
            <a:r>
              <a:rPr kumimoji="1" lang="en-US" altLang="zh-CN" dirty="0">
                <a:solidFill>
                  <a:srgbClr val="C00000"/>
                </a:solidFill>
              </a:rPr>
              <a:t>1</a:t>
            </a:r>
            <a:r>
              <a:rPr kumimoji="1" lang="en-US" altLang="zh-CN" dirty="0">
                <a:solidFill>
                  <a:prstClr val="black"/>
                </a:solidFill>
              </a:rPr>
              <a:t>=</a:t>
            </a:r>
            <a:r>
              <a:rPr kumimoji="1" lang="en-US" altLang="zh-CN" dirty="0">
                <a:solidFill>
                  <a:srgbClr val="C00000"/>
                </a:solidFill>
              </a:rPr>
              <a:t>1</a:t>
            </a:r>
            <a:r>
              <a:rPr kumimoji="1" lang="en-US" altLang="zh-CN" dirty="0">
                <a:solidFill>
                  <a:prstClr val="black"/>
                </a:solidFill>
              </a:rPr>
              <a:t>00</a:t>
            </a:r>
            <a:r>
              <a:rPr kumimoji="1" lang="en-US" altLang="zh-CN" dirty="0">
                <a:solidFill>
                  <a:srgbClr val="C00000"/>
                </a:solidFill>
              </a:rPr>
              <a:t>1</a:t>
            </a:r>
          </a:p>
          <a:p>
            <a:r>
              <a:rPr lang="zh-CN" altLang="en-US" dirty="0"/>
              <a:t>研究差分在加（解）密过程中的概率传播特性</a:t>
            </a:r>
            <a:endParaRPr lang="en-US" altLang="zh-CN" dirty="0"/>
          </a:p>
          <a:p>
            <a:r>
              <a:rPr lang="zh-CN" altLang="en-US" dirty="0"/>
              <a:t>分析</a:t>
            </a:r>
            <a:r>
              <a:rPr lang="zh-CN" altLang="en-US" dirty="0">
                <a:solidFill>
                  <a:srgbClr val="C00000"/>
                </a:solidFill>
              </a:rPr>
              <a:t>特定</a:t>
            </a:r>
            <a:r>
              <a:rPr lang="zh-CN" altLang="en-US" dirty="0"/>
              <a:t>输入明文差分对于密文差分的影响来获得可能性最大的密钥</a:t>
            </a:r>
            <a:endParaRPr lang="en-US" altLang="zh-CN" dirty="0"/>
          </a:p>
          <a:p>
            <a:r>
              <a:rPr lang="zh-CN" altLang="en-US" dirty="0"/>
              <a:t>选择明文攻击</a:t>
            </a:r>
            <a:endParaRPr lang="en-US" altLang="zh-CN" dirty="0"/>
          </a:p>
          <a:p>
            <a:endParaRPr lang="en-US" altLang="zh-CN" dirty="0">
              <a:solidFill>
                <a:srgbClr val="C00000"/>
              </a:solidFill>
            </a:endParaRPr>
          </a:p>
          <a:p>
            <a:pPr marL="137160">
              <a:spcBef>
                <a:spcPts val="1000"/>
              </a:spcBef>
              <a:buFont typeface="Wingdings" pitchFamily="2" charset="2"/>
              <a:buChar char="n"/>
            </a:pPr>
            <a:endParaRPr lang="en-US" altLang="zh-CN" dirty="0"/>
          </a:p>
          <a:p>
            <a:pPr eaLnBrk="1" hangingPunct="1">
              <a:lnSpc>
                <a:spcPct val="90000"/>
              </a:lnSpc>
            </a:pPr>
            <a:endParaRPr lang="zh-CN" altLang="en-US" dirty="0"/>
          </a:p>
        </p:txBody>
      </p:sp>
    </p:spTree>
    <p:extLst>
      <p:ext uri="{BB962C8B-B14F-4D97-AF65-F5344CB8AC3E}">
        <p14:creationId xmlns:p14="http://schemas.microsoft.com/office/powerpoint/2010/main" val="33790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animEffect transition="in" filter="blinds(horizontal)">
                                      <p:cBhvr>
                                        <p:cTn id="7" dur="500"/>
                                        <p:tgtEl>
                                          <p:spTgt spid="136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4">
                                            <p:txEl>
                                              <p:pRg st="1" end="1"/>
                                            </p:txEl>
                                          </p:spTgt>
                                        </p:tgtEl>
                                        <p:attrNameLst>
                                          <p:attrName>style.visibility</p:attrName>
                                        </p:attrNameLst>
                                      </p:cBhvr>
                                      <p:to>
                                        <p:strVal val="visible"/>
                                      </p:to>
                                    </p:set>
                                    <p:animEffect transition="in" filter="blinds(horizontal)">
                                      <p:cBhvr>
                                        <p:cTn id="12" dur="500"/>
                                        <p:tgtEl>
                                          <p:spTgt spid="136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194">
                                            <p:txEl>
                                              <p:pRg st="2" end="2"/>
                                            </p:txEl>
                                          </p:spTgt>
                                        </p:tgtEl>
                                        <p:attrNameLst>
                                          <p:attrName>style.visibility</p:attrName>
                                        </p:attrNameLst>
                                      </p:cBhvr>
                                      <p:to>
                                        <p:strVal val="visible"/>
                                      </p:to>
                                    </p:set>
                                    <p:animEffect transition="in" filter="blinds(horizontal)">
                                      <p:cBhvr>
                                        <p:cTn id="17" dur="500"/>
                                        <p:tgtEl>
                                          <p:spTgt spid="136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194">
                                            <p:txEl>
                                              <p:pRg st="4" end="4"/>
                                            </p:txEl>
                                          </p:spTgt>
                                        </p:tgtEl>
                                        <p:attrNameLst>
                                          <p:attrName>style.visibility</p:attrName>
                                        </p:attrNameLst>
                                      </p:cBhvr>
                                      <p:to>
                                        <p:strVal val="visible"/>
                                      </p:to>
                                    </p:set>
                                    <p:animEffect transition="in" filter="blinds(horizontal)">
                                      <p:cBhvr>
                                        <p:cTn id="22" dur="500"/>
                                        <p:tgtEl>
                                          <p:spTgt spid="136194">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6194">
                                            <p:txEl>
                                              <p:pRg st="5" end="5"/>
                                            </p:txEl>
                                          </p:spTgt>
                                        </p:tgtEl>
                                        <p:attrNameLst>
                                          <p:attrName>style.visibility</p:attrName>
                                        </p:attrNameLst>
                                      </p:cBhvr>
                                      <p:to>
                                        <p:strVal val="visible"/>
                                      </p:to>
                                    </p:set>
                                    <p:animEffect transition="in" filter="blinds(horizontal)">
                                      <p:cBhvr>
                                        <p:cTn id="25" dur="500"/>
                                        <p:tgtEl>
                                          <p:spTgt spid="13619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6194">
                                            <p:txEl>
                                              <p:pRg st="6" end="6"/>
                                            </p:txEl>
                                          </p:spTgt>
                                        </p:tgtEl>
                                        <p:attrNameLst>
                                          <p:attrName>style.visibility</p:attrName>
                                        </p:attrNameLst>
                                      </p:cBhvr>
                                      <p:to>
                                        <p:strVal val="visible"/>
                                      </p:to>
                                    </p:set>
                                    <p:animEffect transition="in" filter="blinds(horizontal)">
                                      <p:cBhvr>
                                        <p:cTn id="30" dur="500"/>
                                        <p:tgtEl>
                                          <p:spTgt spid="13619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6194">
                                            <p:txEl>
                                              <p:pRg st="7" end="7"/>
                                            </p:txEl>
                                          </p:spTgt>
                                        </p:tgtEl>
                                        <p:attrNameLst>
                                          <p:attrName>style.visibility</p:attrName>
                                        </p:attrNameLst>
                                      </p:cBhvr>
                                      <p:to>
                                        <p:strVal val="visible"/>
                                      </p:to>
                                    </p:set>
                                    <p:animEffect transition="in" filter="blinds(horizontal)">
                                      <p:cBhvr>
                                        <p:cTn id="35" dur="500"/>
                                        <p:tgtEl>
                                          <p:spTgt spid="13619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6194">
                                            <p:txEl>
                                              <p:pRg st="8" end="8"/>
                                            </p:txEl>
                                          </p:spTgt>
                                        </p:tgtEl>
                                        <p:attrNameLst>
                                          <p:attrName>style.visibility</p:attrName>
                                        </p:attrNameLst>
                                      </p:cBhvr>
                                      <p:to>
                                        <p:strVal val="visible"/>
                                      </p:to>
                                    </p:set>
                                    <p:animEffect transition="in" filter="blinds(horizontal)">
                                      <p:cBhvr>
                                        <p:cTn id="40" dur="500"/>
                                        <p:tgtEl>
                                          <p:spTgt spid="1361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E8EEEE78-E411-C546-A50F-4C4798E3A6AF}"/>
              </a:ext>
            </a:extLst>
          </p:cNvPr>
          <p:cNvSpPr>
            <a:spLocks noGrp="1"/>
          </p:cNvSpPr>
          <p:nvPr>
            <p:ph type="title"/>
          </p:nvPr>
        </p:nvSpPr>
        <p:spPr/>
        <p:txBody>
          <a:bodyPr/>
          <a:lstStyle/>
          <a:p>
            <a:r>
              <a:rPr kumimoji="1" lang="zh-CN" altLang="en-US" dirty="0"/>
              <a:t>差分区分器</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2D9F01D5-DAD2-7440-924D-53364F046B87}"/>
                  </a:ext>
                </a:extLst>
              </p:cNvPr>
              <p:cNvSpPr>
                <a:spLocks noGrp="1"/>
              </p:cNvSpPr>
              <p:nvPr>
                <p:ph idx="1"/>
              </p:nvPr>
            </p:nvSpPr>
            <p:spPr>
              <a:xfrm>
                <a:off x="685800" y="1196752"/>
                <a:ext cx="8206680" cy="4975448"/>
              </a:xfrm>
            </p:spPr>
            <p:txBody>
              <a:bodyPr>
                <a:normAutofit/>
              </a:bodyPr>
              <a:lstStyle/>
              <a:p>
                <a:r>
                  <a:rPr kumimoji="1" lang="zh-CN" altLang="en-US" dirty="0"/>
                  <a:t>设</a:t>
                </a:r>
                <a14:m>
                  <m:oMath xmlns:m="http://schemas.openxmlformats.org/officeDocument/2006/math">
                    <m:r>
                      <a:rPr kumimoji="1" lang="en-US" altLang="zh-CN" i="1" smtClean="0">
                        <a:latin typeface="Cambria Math" panose="02040503050406030204" pitchFamily="18" charset="0"/>
                      </a:rPr>
                      <m:t>𝐷𝑃</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i="1">
                                <a:latin typeface="Cambria Math" panose="02040503050406030204" pitchFamily="18" charset="0"/>
                                <a:ea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 </m:t>
                        </m:r>
                        <m:groupChr>
                          <m:groupChrPr>
                            <m:chr m:val="→"/>
                            <m:vertJc m:val="bot"/>
                            <m:ctrlPr>
                              <a:rPr kumimoji="1" lang="en-US" altLang="zh-CN" i="1">
                                <a:latin typeface="Cambria Math" panose="02040503050406030204" pitchFamily="18" charset="0"/>
                                <a:ea typeface="Cambria Math" panose="02040503050406030204" pitchFamily="18" charset="0"/>
                              </a:rPr>
                            </m:ctrlPr>
                          </m:groupChrPr>
                          <m:e>
                            <m:r>
                              <m:rPr>
                                <m:brk m:alnAt="2"/>
                              </m:rPr>
                              <a:rPr kumimoji="1" lang="en-US" altLang="zh-CN" i="1">
                                <a:latin typeface="Cambria Math" panose="02040503050406030204" pitchFamily="18" charset="0"/>
                                <a:ea typeface="Cambria Math" panose="02040503050406030204" pitchFamily="18" charset="0"/>
                              </a:rPr>
                              <m:t>𝑟</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𝑟𝑜𝑢𝑛𝑑</m:t>
                            </m:r>
                            <m:r>
                              <m:rPr>
                                <m:brk m:alnAt="2"/>
                              </m:rPr>
                              <a:rPr kumimoji="1" lang="zh-CN" altLang="en-US"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𝑒𝑛𝑐𝑟𝑦𝑝𝑡𝑖𝑜𝑛</m:t>
                            </m:r>
                          </m:e>
                        </m:groupChr>
                        <m:r>
                          <m:rPr>
                            <m:nor/>
                          </m:rPr>
                          <a:rPr kumimoji="1" lang="en-US" altLang="zh-CN" dirty="0">
                            <a:ea typeface="Cambria Math" panose="02040503050406030204" pitchFamily="18" charset="0"/>
                          </a:rPr>
                          <m:t> </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i="1">
                                <a:latin typeface="Cambria Math" panose="02040503050406030204" pitchFamily="18" charset="0"/>
                                <a:ea typeface="Cambria Math" panose="02040503050406030204" pitchFamily="18" charset="0"/>
                              </a:rPr>
                              <m:t>𝑟</m:t>
                            </m:r>
                          </m:sub>
                        </m:sSub>
                      </m:e>
                    </m:d>
                    <m:r>
                      <a:rPr kumimoji="1" lang="en-US" altLang="zh-CN" i="1">
                        <a:latin typeface="Cambria Math" panose="02040503050406030204" pitchFamily="18" charset="0"/>
                      </a:rPr>
                      <m:t>=</m:t>
                    </m:r>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&gt;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𝑛</m:t>
                        </m:r>
                      </m:sup>
                    </m:sSup>
                  </m:oMath>
                </a14:m>
                <a:endParaRPr kumimoji="1" lang="en-US" altLang="zh-CN" b="0" dirty="0"/>
              </a:p>
              <a:p>
                <a:endParaRPr kumimoji="1" lang="en-US" altLang="zh-CN" b="0" dirty="0"/>
              </a:p>
              <a:p>
                <a:r>
                  <a:rPr kumimoji="1" lang="zh-CN" altLang="en-US" dirty="0"/>
                  <a:t>随机选择</a:t>
                </a:r>
                <a:r>
                  <a:rPr kumimoji="1" lang="en-US" altLang="zh-CN" i="1" dirty="0"/>
                  <a:t>O</a:t>
                </a:r>
                <a:r>
                  <a:rPr kumimoji="1" lang="en-US" altLang="zh-CN" dirty="0"/>
                  <a:t>(1/</a:t>
                </a:r>
                <a14:m>
                  <m:oMath xmlns:m="http://schemas.openxmlformats.org/officeDocument/2006/math">
                    <m:r>
                      <a:rPr kumimoji="1" lang="en-US" altLang="zh-CN" i="1">
                        <a:latin typeface="Cambria Math" panose="02040503050406030204" pitchFamily="18" charset="0"/>
                      </a:rPr>
                      <m:t>𝑝</m:t>
                    </m:r>
                  </m:oMath>
                </a14:m>
                <a:r>
                  <a:rPr kumimoji="1" lang="en-US" altLang="zh-CN" dirty="0"/>
                  <a:t>)</a:t>
                </a:r>
                <a:r>
                  <a:rPr kumimoji="1" lang="zh-CN" altLang="en-US" dirty="0"/>
                  <a:t>个明文对</a:t>
                </a:r>
                <a:r>
                  <a:rPr kumimoji="1" lang="en-US" altLang="zh-CN" dirty="0"/>
                  <a:t>(</a:t>
                </a:r>
                <a:r>
                  <a:rPr kumimoji="1" lang="en-US" altLang="zh-CN" i="1" dirty="0"/>
                  <a:t>X</a:t>
                </a:r>
                <a:r>
                  <a:rPr kumimoji="1" lang="en-US" altLang="zh-CN" dirty="0"/>
                  <a:t>,</a:t>
                </a:r>
                <a:r>
                  <a:rPr kumimoji="1" lang="zh-CN" altLang="en-US" dirty="0"/>
                  <a:t> </a:t>
                </a:r>
                <a:r>
                  <a:rPr kumimoji="1" lang="en-US" altLang="zh-CN" i="1" dirty="0"/>
                  <a:t>X</a:t>
                </a:r>
                <a:r>
                  <a:rPr kumimoji="1" lang="zh-CN" altLang="en-US" baseline="30000" dirty="0"/>
                  <a:t> *</a:t>
                </a:r>
                <a:r>
                  <a:rPr kumimoji="1" lang="en-US" altLang="zh-CN" dirty="0"/>
                  <a:t>)</a:t>
                </a:r>
                <a:r>
                  <a:rPr kumimoji="1" lang="zh-CN" altLang="en-US" dirty="0"/>
                  <a:t>，其中 </a:t>
                </a:r>
                <a:r>
                  <a:rPr kumimoji="1" lang="en-US" altLang="zh-CN" i="1" dirty="0"/>
                  <a:t>X</a:t>
                </a:r>
                <a:r>
                  <a:rPr kumimoji="1" lang="zh-CN" altLang="en-US" dirty="0"/>
                  <a:t>⊕</a:t>
                </a:r>
                <a:r>
                  <a:rPr kumimoji="1" lang="en-US" altLang="zh-CN" i="1" dirty="0"/>
                  <a:t>X</a:t>
                </a:r>
                <a:r>
                  <a:rPr kumimoji="1" lang="zh-CN" altLang="en-US" baseline="30000" dirty="0"/>
                  <a:t> *</a:t>
                </a:r>
                <a:r>
                  <a:rPr kumimoji="1" lang="en-US" altLang="zh-CN" dirty="0"/>
                  <a:t>=</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i="1">
                            <a:latin typeface="Cambria Math" panose="02040503050406030204" pitchFamily="18" charset="0"/>
                            <a:ea typeface="Cambria Math" panose="02040503050406030204" pitchFamily="18" charset="0"/>
                          </a:rPr>
                          <m:t>0</m:t>
                        </m:r>
                      </m:sub>
                    </m:sSub>
                  </m:oMath>
                </a14:m>
                <a:endParaRPr kumimoji="1" lang="en-US" altLang="zh-CN" dirty="0">
                  <a:ea typeface="Cambria Math" panose="02040503050406030204" pitchFamily="18" charset="0"/>
                </a:endParaRPr>
              </a:p>
              <a:p>
                <a:endParaRPr kumimoji="1" lang="en-US" altLang="zh-CN" dirty="0">
                  <a:ea typeface="Cambria Math" panose="02040503050406030204" pitchFamily="18" charset="0"/>
                </a:endParaRPr>
              </a:p>
              <a:p>
                <a:r>
                  <a:rPr kumimoji="1" lang="zh-CN" altLang="en-US" dirty="0"/>
                  <a:t>若存在相应的</a:t>
                </a:r>
                <a:r>
                  <a:rPr kumimoji="1" lang="en-US" altLang="zh-CN" i="1" dirty="0">
                    <a:solidFill>
                      <a:srgbClr val="FF0000"/>
                    </a:solidFill>
                  </a:rPr>
                  <a:t>r</a:t>
                </a:r>
                <a:r>
                  <a:rPr kumimoji="1" lang="zh-CN" altLang="en-US" dirty="0">
                    <a:solidFill>
                      <a:srgbClr val="FF0000"/>
                    </a:solidFill>
                  </a:rPr>
                  <a:t>轮</a:t>
                </a:r>
                <a:r>
                  <a:rPr kumimoji="1" lang="zh-CN" altLang="en-US" dirty="0"/>
                  <a:t>加密后的密文对</a:t>
                </a:r>
                <a:r>
                  <a:rPr kumimoji="1" lang="en-US" altLang="zh-CN" dirty="0"/>
                  <a:t>(</a:t>
                </a:r>
                <a:r>
                  <a:rPr kumimoji="1" lang="en-US" altLang="zh-CN" i="1" dirty="0"/>
                  <a:t>Y</a:t>
                </a:r>
                <a:r>
                  <a:rPr kumimoji="1" lang="en-US" altLang="zh-CN" dirty="0"/>
                  <a:t>,</a:t>
                </a:r>
                <a:r>
                  <a:rPr kumimoji="1" lang="zh-CN" altLang="en-US" dirty="0"/>
                  <a:t> </a:t>
                </a:r>
                <a:r>
                  <a:rPr kumimoji="1" lang="en-US" altLang="zh-CN" i="1" dirty="0"/>
                  <a:t>Y</a:t>
                </a:r>
                <a:r>
                  <a:rPr kumimoji="1" lang="zh-CN" altLang="en-US" baseline="30000" dirty="0"/>
                  <a:t> *</a:t>
                </a:r>
                <a:r>
                  <a:rPr kumimoji="1" lang="en-US" altLang="zh-CN" dirty="0"/>
                  <a:t>) </a:t>
                </a:r>
                <a:r>
                  <a:rPr kumimoji="1" lang="zh-CN" altLang="en-US" dirty="0"/>
                  <a:t>满足</a:t>
                </a:r>
                <a:r>
                  <a:rPr kumimoji="1" lang="en-US" altLang="zh-CN" i="1" dirty="0"/>
                  <a:t>Y</a:t>
                </a:r>
                <a:r>
                  <a:rPr kumimoji="1" lang="zh-CN" altLang="en-US" dirty="0"/>
                  <a:t>⊕</a:t>
                </a:r>
                <a:r>
                  <a:rPr kumimoji="1" lang="en-US" altLang="zh-CN" i="1" dirty="0"/>
                  <a:t>Y</a:t>
                </a:r>
                <a:r>
                  <a:rPr kumimoji="1" lang="zh-CN" altLang="en-US" baseline="30000" dirty="0"/>
                  <a:t> *</a:t>
                </a:r>
                <a:r>
                  <a:rPr kumimoji="1" lang="en-US" altLang="zh-CN" dirty="0"/>
                  <a:t>=</a:t>
                </a:r>
                <a:r>
                  <a:rPr kumimoji="1" lang="en-US" altLang="zh-CN" dirty="0">
                    <a:ea typeface="Cambria Math" panose="02040503050406030204" pitchFamily="18" charset="0"/>
                  </a:rPr>
                  <a:t>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ea typeface="Cambria Math" panose="02040503050406030204" pitchFamily="18" charset="0"/>
                          </a:rPr>
                          <m:t>𝑟</m:t>
                        </m:r>
                      </m:sub>
                    </m:sSub>
                  </m:oMath>
                </a14:m>
                <a:r>
                  <a:rPr kumimoji="1" lang="zh-CN" altLang="en-US" dirty="0"/>
                  <a:t>，则判定该算法为特定加密函数，否则，为随机置换。</a:t>
                </a:r>
                <a:endParaRPr kumimoji="1" lang="en-US" altLang="zh-CN" dirty="0"/>
              </a:p>
              <a:p>
                <a:endParaRPr kumimoji="1" lang="en-US" altLang="zh-CN" dirty="0"/>
              </a:p>
              <a:p>
                <a:endParaRPr kumimoji="1" lang="zh-CN" altLang="en-US" dirty="0"/>
              </a:p>
            </p:txBody>
          </p:sp>
        </mc:Choice>
        <mc:Fallback xmlns="">
          <p:sp>
            <p:nvSpPr>
              <p:cNvPr id="2" name="内容占位符 1">
                <a:extLst>
                  <a:ext uri="{FF2B5EF4-FFF2-40B4-BE49-F238E27FC236}">
                    <a16:creationId xmlns:a16="http://schemas.microsoft.com/office/drawing/2014/main" id="{2D9F01D5-DAD2-7440-924D-53364F046B87}"/>
                  </a:ext>
                </a:extLst>
              </p:cNvPr>
              <p:cNvSpPr>
                <a:spLocks noGrp="1" noRot="1" noChangeAspect="1" noMove="1" noResize="1" noEditPoints="1" noAdjustHandles="1" noChangeArrowheads="1" noChangeShapeType="1" noTextEdit="1"/>
              </p:cNvSpPr>
              <p:nvPr>
                <p:ph idx="1"/>
              </p:nvPr>
            </p:nvSpPr>
            <p:spPr>
              <a:xfrm>
                <a:off x="685800" y="1196752"/>
                <a:ext cx="8206680" cy="4975448"/>
              </a:xfrm>
              <a:blipFill>
                <a:blip r:embed="rId2"/>
                <a:stretch>
                  <a:fillRect l="-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9219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139590C5-BF79-4344-B48D-67659B410C5F}"/>
              </a:ext>
            </a:extLst>
          </p:cNvPr>
          <p:cNvSpPr>
            <a:spLocks noGrp="1"/>
          </p:cNvSpPr>
          <p:nvPr>
            <p:ph type="title"/>
          </p:nvPr>
        </p:nvSpPr>
        <p:spPr/>
        <p:txBody>
          <a:bodyPr/>
          <a:lstStyle/>
          <a:p>
            <a:r>
              <a:rPr kumimoji="1" lang="zh-CN" altLang="en-US" dirty="0"/>
              <a:t>差分分析的基本原理</a:t>
            </a:r>
          </a:p>
        </p:txBody>
      </p:sp>
      <p:sp>
        <p:nvSpPr>
          <p:cNvPr id="2" name="内容占位符 1">
            <a:extLst>
              <a:ext uri="{FF2B5EF4-FFF2-40B4-BE49-F238E27FC236}">
                <a16:creationId xmlns:a16="http://schemas.microsoft.com/office/drawing/2014/main" xmlns="" id="{60F032E2-37E6-7A4B-AF48-C50D41217B56}"/>
              </a:ext>
            </a:extLst>
          </p:cNvPr>
          <p:cNvSpPr>
            <a:spLocks noGrp="1"/>
          </p:cNvSpPr>
          <p:nvPr>
            <p:ph idx="1"/>
          </p:nvPr>
        </p:nvSpPr>
        <p:spPr>
          <a:xfrm>
            <a:off x="457200" y="1219200"/>
            <a:ext cx="4762872" cy="4937760"/>
          </a:xfrm>
        </p:spPr>
        <p:txBody>
          <a:bodyPr>
            <a:normAutofit lnSpcReduction="10000"/>
          </a:bodyPr>
          <a:lstStyle/>
          <a:p>
            <a:r>
              <a:rPr lang="zh-CN" altLang="en-US" dirty="0"/>
              <a:t>选择满足差分的明文对，并获得相应密文对。</a:t>
            </a:r>
            <a:endParaRPr lang="en-US" altLang="zh-CN" dirty="0"/>
          </a:p>
          <a:p>
            <a:r>
              <a:rPr lang="zh-CN" altLang="en-US" dirty="0"/>
              <a:t>对密文对进行过滤，并用每一个猜测的轮密钥加密或解密到区分器的头或尾。若吻合，则给相应轮密钥的计数器</a:t>
            </a:r>
            <a:r>
              <a:rPr lang="en-US" altLang="zh-CN" dirty="0"/>
              <a:t>+1</a:t>
            </a:r>
            <a:r>
              <a:rPr lang="zh-CN" altLang="en-US" dirty="0"/>
              <a:t>。</a:t>
            </a:r>
            <a:endParaRPr lang="en-US" altLang="zh-CN" dirty="0"/>
          </a:p>
          <a:p>
            <a:r>
              <a:rPr lang="zh-CN" altLang="en-US" dirty="0"/>
              <a:t>所有明文对处理完毕后，计数器中数最大的即为正确子密钥。</a:t>
            </a:r>
            <a:endParaRPr lang="en-US" altLang="zh-CN" dirty="0"/>
          </a:p>
          <a:p>
            <a:r>
              <a:rPr lang="zh-CN" altLang="en-US" dirty="0"/>
              <a:t>采样、去噪、提取信息</a:t>
            </a:r>
            <a:endParaRPr lang="en-US" altLang="zh-CN" dirty="0"/>
          </a:p>
          <a:p>
            <a:pPr marL="0" indent="0">
              <a:buNone/>
            </a:pPr>
            <a:endParaRPr lang="en-US" altLang="zh-CN" dirty="0"/>
          </a:p>
          <a:p>
            <a:endParaRPr lang="en-US" altLang="zh-CN" dirty="0"/>
          </a:p>
          <a:p>
            <a:endParaRPr kumimoji="1" lang="zh-CN" altLang="en-US" dirty="0"/>
          </a:p>
        </p:txBody>
      </p:sp>
      <p:pic>
        <p:nvPicPr>
          <p:cNvPr id="10" name="图片 9">
            <a:extLst>
              <a:ext uri="{FF2B5EF4-FFF2-40B4-BE49-F238E27FC236}">
                <a16:creationId xmlns:a16="http://schemas.microsoft.com/office/drawing/2014/main" xmlns="" id="{A04D71A8-A2AE-C24C-A5DD-2AA1C66DEE02}"/>
              </a:ext>
            </a:extLst>
          </p:cNvPr>
          <p:cNvPicPr>
            <a:picLocks noChangeAspect="1"/>
          </p:cNvPicPr>
          <p:nvPr/>
        </p:nvPicPr>
        <p:blipFill rotWithShape="1">
          <a:blip r:embed="rId3"/>
          <a:srcRect l="2108"/>
          <a:stretch/>
        </p:blipFill>
        <p:spPr>
          <a:xfrm>
            <a:off x="5364088" y="174948"/>
            <a:ext cx="3200276" cy="6404682"/>
          </a:xfrm>
          <a:prstGeom prst="rect">
            <a:avLst/>
          </a:prstGeom>
        </p:spPr>
      </p:pic>
      <p:sp>
        <p:nvSpPr>
          <p:cNvPr id="7" name="文本框 6">
            <a:extLst>
              <a:ext uri="{FF2B5EF4-FFF2-40B4-BE49-F238E27FC236}">
                <a16:creationId xmlns:a16="http://schemas.microsoft.com/office/drawing/2014/main" xmlns="" id="{3BA9DEA0-95C2-6A4D-BDA4-D905E96C230F}"/>
              </a:ext>
            </a:extLst>
          </p:cNvPr>
          <p:cNvSpPr txBox="1"/>
          <p:nvPr/>
        </p:nvSpPr>
        <p:spPr>
          <a:xfrm>
            <a:off x="5279481" y="4653136"/>
            <a:ext cx="3276809" cy="1200329"/>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zh-CN" altLang="en-US" sz="2400" dirty="0"/>
              <a:t>猜测（</a:t>
            </a:r>
            <a:r>
              <a:rPr kumimoji="1" lang="en-US" altLang="zh-CN" sz="2400" i="1" dirty="0"/>
              <a:t>R-r</a:t>
            </a:r>
            <a:r>
              <a:rPr kumimoji="1" lang="zh-CN" altLang="en-US" sz="2400" dirty="0"/>
              <a:t>）轮的轮密钥，得到关于区分器尾部（</a:t>
            </a:r>
            <a:r>
              <a:rPr kumimoji="1" lang="en-US" altLang="zh-CN" sz="2400" i="1" dirty="0"/>
              <a:t>r</a:t>
            </a:r>
            <a:r>
              <a:rPr kumimoji="1" lang="zh-CN" altLang="en-US" sz="2400" dirty="0"/>
              <a:t>轮输出）的方程</a:t>
            </a:r>
          </a:p>
        </p:txBody>
      </p:sp>
    </p:spTree>
    <p:extLst>
      <p:ext uri="{BB962C8B-B14F-4D97-AF65-F5344CB8AC3E}">
        <p14:creationId xmlns:p14="http://schemas.microsoft.com/office/powerpoint/2010/main" val="3224247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B0D18E-F4F6-6E4D-85E3-BD3B3DF2ED2A}"/>
              </a:ext>
            </a:extLst>
          </p:cNvPr>
          <p:cNvSpPr>
            <a:spLocks noGrp="1"/>
          </p:cNvSpPr>
          <p:nvPr>
            <p:ph type="title"/>
          </p:nvPr>
        </p:nvSpPr>
        <p:spPr>
          <a:xfrm>
            <a:off x="685800" y="188640"/>
            <a:ext cx="8277606" cy="928144"/>
          </a:xfrm>
        </p:spPr>
        <p:txBody>
          <a:bodyPr>
            <a:normAutofit fontScale="90000"/>
          </a:bodyPr>
          <a:lstStyle/>
          <a:p>
            <a:r>
              <a:rPr kumimoji="1" lang="zh-CN" altLang="en-US" dirty="0"/>
              <a:t>截断差分</a:t>
            </a:r>
            <a:r>
              <a:rPr lang="zh-CN" altLang="en-US" dirty="0"/>
              <a:t>（</a:t>
            </a:r>
            <a:r>
              <a:rPr lang="en-US" altLang="zh-CN" dirty="0"/>
              <a:t>Truncated</a:t>
            </a:r>
            <a:r>
              <a:rPr lang="zh-CN" altLang="en-US" dirty="0"/>
              <a:t> </a:t>
            </a:r>
            <a:r>
              <a:rPr lang="en-US" altLang="zh-CN" dirty="0"/>
              <a:t>Differential</a:t>
            </a:r>
            <a:r>
              <a:rPr lang="zh-CN" altLang="en-US" dirty="0"/>
              <a:t> </a:t>
            </a:r>
            <a:r>
              <a:rPr lang="en-US" altLang="zh-CN" dirty="0"/>
              <a:t>Cryptanalysis</a:t>
            </a:r>
            <a:r>
              <a:rPr lang="zh-CN" altLang="en-US" dirty="0"/>
              <a:t>） </a:t>
            </a:r>
            <a:endParaRPr kumimoji="1" lang="zh-CN" altLang="en-US" dirty="0"/>
          </a:p>
        </p:txBody>
      </p:sp>
      <p:sp>
        <p:nvSpPr>
          <p:cNvPr id="3" name="内容占位符 2">
            <a:extLst>
              <a:ext uri="{FF2B5EF4-FFF2-40B4-BE49-F238E27FC236}">
                <a16:creationId xmlns:a16="http://schemas.microsoft.com/office/drawing/2014/main" xmlns="" id="{43F61047-148C-6B49-9D22-51CF0B61B4E7}"/>
              </a:ext>
            </a:extLst>
          </p:cNvPr>
          <p:cNvSpPr>
            <a:spLocks noGrp="1"/>
          </p:cNvSpPr>
          <p:nvPr>
            <p:ph idx="1"/>
          </p:nvPr>
        </p:nvSpPr>
        <p:spPr/>
        <p:txBody>
          <a:bodyPr/>
          <a:lstStyle/>
          <a:p>
            <a:r>
              <a:rPr kumimoji="1" lang="en-US" altLang="zh-CN" dirty="0"/>
              <a:t>FSE</a:t>
            </a:r>
            <a:r>
              <a:rPr kumimoji="1" lang="zh-CN" altLang="en-US" dirty="0"/>
              <a:t> </a:t>
            </a:r>
            <a:r>
              <a:rPr kumimoji="1" lang="en-US" altLang="zh-CN" dirty="0"/>
              <a:t>1995</a:t>
            </a:r>
            <a:r>
              <a:rPr kumimoji="1" lang="zh-CN" altLang="en-US" dirty="0"/>
              <a:t>，</a:t>
            </a:r>
            <a:r>
              <a:rPr kumimoji="1" lang="en-US" altLang="zh-CN" dirty="0"/>
              <a:t>Knudsen</a:t>
            </a:r>
            <a:r>
              <a:rPr kumimoji="1" lang="zh-CN" altLang="en-US" dirty="0"/>
              <a:t> </a:t>
            </a:r>
            <a:r>
              <a:rPr kumimoji="1" lang="en-US" altLang="zh-CN" dirty="0"/>
              <a:t>L</a:t>
            </a:r>
          </a:p>
          <a:p>
            <a:r>
              <a:rPr kumimoji="1" lang="zh-CN" altLang="en-US" dirty="0"/>
              <a:t>区分器构造仅考虑差分的</a:t>
            </a:r>
            <a:r>
              <a:rPr kumimoji="1" lang="zh-CN" altLang="en-US" dirty="0">
                <a:solidFill>
                  <a:srgbClr val="C00000"/>
                </a:solidFill>
              </a:rPr>
              <a:t>部分</a:t>
            </a:r>
            <a:r>
              <a:rPr kumimoji="1" lang="zh-CN" altLang="en-US" dirty="0"/>
              <a:t>性质</a:t>
            </a:r>
            <a:endParaRPr kumimoji="1" lang="en-US" altLang="zh-CN" dirty="0"/>
          </a:p>
          <a:p>
            <a:r>
              <a:rPr kumimoji="1" lang="zh-CN" altLang="en-US" dirty="0"/>
              <a:t>对基于字或字节构造的算法十分有效</a:t>
            </a:r>
          </a:p>
        </p:txBody>
      </p:sp>
      <p:grpSp>
        <p:nvGrpSpPr>
          <p:cNvPr id="7" name="组合 6">
            <a:extLst>
              <a:ext uri="{FF2B5EF4-FFF2-40B4-BE49-F238E27FC236}">
                <a16:creationId xmlns:a16="http://schemas.microsoft.com/office/drawing/2014/main" xmlns="" id="{E1D351A1-D905-4144-BA82-C09E411C180B}"/>
              </a:ext>
            </a:extLst>
          </p:cNvPr>
          <p:cNvGrpSpPr/>
          <p:nvPr/>
        </p:nvGrpSpPr>
        <p:grpSpPr>
          <a:xfrm>
            <a:off x="2773350" y="3140968"/>
            <a:ext cx="3597300" cy="1485900"/>
            <a:chOff x="3131840" y="2941526"/>
            <a:chExt cx="3597300" cy="1485900"/>
          </a:xfrm>
        </p:grpSpPr>
        <p:pic>
          <p:nvPicPr>
            <p:cNvPr id="5" name="图片 4">
              <a:extLst>
                <a:ext uri="{FF2B5EF4-FFF2-40B4-BE49-F238E27FC236}">
                  <a16:creationId xmlns:a16="http://schemas.microsoft.com/office/drawing/2014/main" xmlns="" id="{1C4F2510-48A9-9F42-BEF2-849E931ADDEC}"/>
                </a:ext>
              </a:extLst>
            </p:cNvPr>
            <p:cNvPicPr>
              <a:picLocks noChangeAspect="1"/>
            </p:cNvPicPr>
            <p:nvPr/>
          </p:nvPicPr>
          <p:blipFill rotWithShape="1">
            <a:blip r:embed="rId2"/>
            <a:srcRect l="34687"/>
            <a:stretch/>
          </p:blipFill>
          <p:spPr>
            <a:xfrm>
              <a:off x="3203848" y="2941526"/>
              <a:ext cx="3525292" cy="1485900"/>
            </a:xfrm>
            <a:prstGeom prst="rect">
              <a:avLst/>
            </a:prstGeom>
          </p:spPr>
        </p:pic>
        <p:sp>
          <p:nvSpPr>
            <p:cNvPr id="6" name="矩形 5">
              <a:extLst>
                <a:ext uri="{FF2B5EF4-FFF2-40B4-BE49-F238E27FC236}">
                  <a16:creationId xmlns:a16="http://schemas.microsoft.com/office/drawing/2014/main" xmlns="" id="{1B7573F0-C084-554D-B1C7-2AFD0D7EE287}"/>
                </a:ext>
              </a:extLst>
            </p:cNvPr>
            <p:cNvSpPr/>
            <p:nvPr/>
          </p:nvSpPr>
          <p:spPr>
            <a:xfrm>
              <a:off x="3131840" y="4005064"/>
              <a:ext cx="432048" cy="2160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spTree>
    <p:extLst>
      <p:ext uri="{BB962C8B-B14F-4D97-AF65-F5344CB8AC3E}">
        <p14:creationId xmlns:p14="http://schemas.microsoft.com/office/powerpoint/2010/main" val="203698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928144"/>
          </a:xfrm>
        </p:spPr>
        <p:txBody>
          <a:bodyPr>
            <a:normAutofit fontScale="90000"/>
          </a:bodyPr>
          <a:lstStyle/>
          <a:p>
            <a:r>
              <a:rPr lang="zh-CN" altLang="en-US" dirty="0"/>
              <a:t>不可能差分分析（</a:t>
            </a:r>
            <a:r>
              <a:rPr lang="en-US" altLang="zh-CN" dirty="0"/>
              <a:t>Impossible</a:t>
            </a:r>
            <a:r>
              <a:rPr lang="zh-CN" altLang="en-US" dirty="0"/>
              <a:t> </a:t>
            </a:r>
            <a:r>
              <a:rPr lang="en-US" altLang="zh-CN" dirty="0"/>
              <a:t>Differential</a:t>
            </a:r>
            <a:r>
              <a:rPr lang="zh-CN" altLang="en-US" dirty="0"/>
              <a:t> </a:t>
            </a:r>
            <a:r>
              <a:rPr lang="en-US" altLang="zh-CN" dirty="0"/>
              <a:t>Cryptanalysis</a:t>
            </a:r>
            <a:r>
              <a:rPr lang="zh-CN" altLang="en-US" dirty="0"/>
              <a:t>）</a:t>
            </a:r>
          </a:p>
        </p:txBody>
      </p:sp>
      <p:sp>
        <p:nvSpPr>
          <p:cNvPr id="15" name="内容占位符 14">
            <a:extLst>
              <a:ext uri="{FF2B5EF4-FFF2-40B4-BE49-F238E27FC236}">
                <a16:creationId xmlns:a16="http://schemas.microsoft.com/office/drawing/2014/main" xmlns="" id="{B9370B39-53A0-C348-891A-1BACC487A0BB}"/>
              </a:ext>
            </a:extLst>
          </p:cNvPr>
          <p:cNvSpPr>
            <a:spLocks noGrp="1"/>
          </p:cNvSpPr>
          <p:nvPr>
            <p:ph idx="1"/>
          </p:nvPr>
        </p:nvSpPr>
        <p:spPr>
          <a:xfrm>
            <a:off x="885039" y="3397982"/>
            <a:ext cx="4974493" cy="3064894"/>
          </a:xfrm>
        </p:spPr>
        <p:txBody>
          <a:bodyPr>
            <a:normAutofit fontScale="92500" lnSpcReduction="10000"/>
          </a:bodyPr>
          <a:lstStyle/>
          <a:p>
            <a:r>
              <a:rPr kumimoji="1" lang="zh-CN" altLang="en-US" dirty="0"/>
              <a:t>排除法</a:t>
            </a:r>
            <a:endParaRPr kumimoji="1" lang="en-US" altLang="zh-CN" dirty="0"/>
          </a:p>
          <a:p>
            <a:r>
              <a:rPr kumimoji="1" lang="zh-CN" altLang="en-US" dirty="0"/>
              <a:t>考虑概率为</a:t>
            </a:r>
            <a:r>
              <a:rPr kumimoji="1" lang="en-US" altLang="zh-CN" dirty="0"/>
              <a:t>0</a:t>
            </a:r>
            <a:r>
              <a:rPr kumimoji="1" lang="zh-CN" altLang="en-US" dirty="0"/>
              <a:t>的截断差分</a:t>
            </a:r>
            <a:endParaRPr kumimoji="1" lang="en-US" altLang="zh-CN" dirty="0"/>
          </a:p>
          <a:p>
            <a:r>
              <a:rPr kumimoji="1" lang="zh-CN" altLang="en-US" dirty="0"/>
              <a:t>在特定密钥下，如果加密或解密一个满足特殊条件的明文对或密文对会导致不可能差分的出现，该密钥一定是错误密钥，将其从密钥空间中筛除</a:t>
            </a:r>
            <a:endParaRPr kumimoji="1" lang="en-US" altLang="zh-CN" dirty="0"/>
          </a:p>
          <a:p>
            <a:endParaRPr kumimoji="1" lang="zh-CN" altLang="en-US" dirty="0"/>
          </a:p>
        </p:txBody>
      </p:sp>
      <p:graphicFrame>
        <p:nvGraphicFramePr>
          <p:cNvPr id="6" name="图示 5">
            <a:extLst>
              <a:ext uri="{FF2B5EF4-FFF2-40B4-BE49-F238E27FC236}">
                <a16:creationId xmlns:a16="http://schemas.microsoft.com/office/drawing/2014/main" xmlns="" id="{7AB80EB8-66CB-C243-B577-E7A7AF6F96AD}"/>
              </a:ext>
            </a:extLst>
          </p:cNvPr>
          <p:cNvGraphicFramePr/>
          <p:nvPr>
            <p:extLst>
              <p:ext uri="{D42A27DB-BD31-4B8C-83A1-F6EECF244321}">
                <p14:modId xmlns:p14="http://schemas.microsoft.com/office/powerpoint/2010/main" val="2615373264"/>
              </p:ext>
            </p:extLst>
          </p:nvPr>
        </p:nvGraphicFramePr>
        <p:xfrm>
          <a:off x="35496" y="297008"/>
          <a:ext cx="90730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组合 12">
            <a:extLst>
              <a:ext uri="{FF2B5EF4-FFF2-40B4-BE49-F238E27FC236}">
                <a16:creationId xmlns:a16="http://schemas.microsoft.com/office/drawing/2014/main" xmlns="" id="{F1256CBB-DE2E-FF43-9274-E6DBDA9B204D}"/>
              </a:ext>
            </a:extLst>
          </p:cNvPr>
          <p:cNvGrpSpPr/>
          <p:nvPr/>
        </p:nvGrpSpPr>
        <p:grpSpPr>
          <a:xfrm>
            <a:off x="5663358" y="4238542"/>
            <a:ext cx="3016163" cy="1383773"/>
            <a:chOff x="3063918" y="3548822"/>
            <a:chExt cx="3016163" cy="1383773"/>
          </a:xfrm>
        </p:grpSpPr>
        <p:pic>
          <p:nvPicPr>
            <p:cNvPr id="7" name="图片 6">
              <a:extLst>
                <a:ext uri="{FF2B5EF4-FFF2-40B4-BE49-F238E27FC236}">
                  <a16:creationId xmlns:a16="http://schemas.microsoft.com/office/drawing/2014/main" xmlns="" id="{90F0EF13-301D-5349-AEF3-4B4CCFDC22E0}"/>
                </a:ext>
              </a:extLst>
            </p:cNvPr>
            <p:cNvPicPr>
              <a:picLocks noChangeAspect="1"/>
            </p:cNvPicPr>
            <p:nvPr/>
          </p:nvPicPr>
          <p:blipFill>
            <a:blip r:embed="rId7"/>
            <a:stretch>
              <a:fillRect/>
            </a:stretch>
          </p:blipFill>
          <p:spPr>
            <a:xfrm>
              <a:off x="3063918" y="3548822"/>
              <a:ext cx="3016163" cy="578098"/>
            </a:xfrm>
            <a:prstGeom prst="rect">
              <a:avLst/>
            </a:prstGeom>
          </p:spPr>
        </p:pic>
        <p:cxnSp>
          <p:nvCxnSpPr>
            <p:cNvPr id="9" name="直线箭头连接符 8">
              <a:extLst>
                <a:ext uri="{FF2B5EF4-FFF2-40B4-BE49-F238E27FC236}">
                  <a16:creationId xmlns:a16="http://schemas.microsoft.com/office/drawing/2014/main" xmlns="" id="{217E944E-F9AB-314B-9D45-15315DFC90FA}"/>
                </a:ext>
              </a:extLst>
            </p:cNvPr>
            <p:cNvCxnSpPr>
              <a:cxnSpLocks/>
            </p:cNvCxnSpPr>
            <p:nvPr/>
          </p:nvCxnSpPr>
          <p:spPr>
            <a:xfrm flipV="1">
              <a:off x="4499992" y="4133904"/>
              <a:ext cx="0" cy="33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23F09ABC-8AE2-984D-AD9B-C32443853185}"/>
                </a:ext>
              </a:extLst>
            </p:cNvPr>
            <p:cNvSpPr/>
            <p:nvPr/>
          </p:nvSpPr>
          <p:spPr>
            <a:xfrm>
              <a:off x="3851920" y="3548822"/>
              <a:ext cx="1296144" cy="578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xmlns="" id="{AC4BCFD9-9322-E347-8587-91C9BAA26863}"/>
                </a:ext>
              </a:extLst>
            </p:cNvPr>
            <p:cNvSpPr txBox="1"/>
            <p:nvPr/>
          </p:nvSpPr>
          <p:spPr>
            <a:xfrm>
              <a:off x="3851920" y="4470930"/>
              <a:ext cx="129614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zh-CN" altLang="en-US" sz="2400" dirty="0"/>
                <a:t>区分器</a:t>
              </a:r>
            </a:p>
          </p:txBody>
        </p:sp>
      </p:grpSp>
    </p:spTree>
    <p:extLst>
      <p:ext uri="{BB962C8B-B14F-4D97-AF65-F5344CB8AC3E}">
        <p14:creationId xmlns:p14="http://schemas.microsoft.com/office/powerpoint/2010/main" val="2807394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8236A2-B47C-9A46-A0F9-2F9A25E48A66}"/>
              </a:ext>
            </a:extLst>
          </p:cNvPr>
          <p:cNvSpPr>
            <a:spLocks noGrp="1"/>
          </p:cNvSpPr>
          <p:nvPr>
            <p:ph type="title"/>
          </p:nvPr>
        </p:nvSpPr>
        <p:spPr/>
        <p:txBody>
          <a:bodyPr/>
          <a:lstStyle/>
          <a:p>
            <a:r>
              <a:rPr kumimoji="1" lang="zh-CN" altLang="en-US" dirty="0"/>
              <a:t>飞去来器攻击（</a:t>
            </a:r>
            <a:r>
              <a:rPr kumimoji="1" lang="en-US" altLang="zh-CN" dirty="0"/>
              <a:t>Boomerang</a:t>
            </a:r>
            <a:r>
              <a:rPr kumimoji="1" lang="zh-CN" altLang="en-US" dirty="0"/>
              <a:t> </a:t>
            </a:r>
            <a:r>
              <a:rPr kumimoji="1" lang="en-US" altLang="zh-CN" dirty="0"/>
              <a:t>attack</a:t>
            </a:r>
            <a:r>
              <a:rPr kumimoji="1" lang="zh-CN" altLang="en-US" dirty="0"/>
              <a:t>）</a:t>
            </a:r>
          </a:p>
        </p:txBody>
      </p:sp>
      <p:sp>
        <p:nvSpPr>
          <p:cNvPr id="3" name="内容占位符 2">
            <a:extLst>
              <a:ext uri="{FF2B5EF4-FFF2-40B4-BE49-F238E27FC236}">
                <a16:creationId xmlns:a16="http://schemas.microsoft.com/office/drawing/2014/main" xmlns="" id="{09A0143E-5F8C-664D-85A7-8EB0ED6E41C0}"/>
              </a:ext>
            </a:extLst>
          </p:cNvPr>
          <p:cNvSpPr>
            <a:spLocks noGrp="1"/>
          </p:cNvSpPr>
          <p:nvPr>
            <p:ph idx="1"/>
          </p:nvPr>
        </p:nvSpPr>
        <p:spPr>
          <a:xfrm>
            <a:off x="710946" y="1024818"/>
            <a:ext cx="7772400" cy="4975448"/>
          </a:xfrm>
        </p:spPr>
        <p:txBody>
          <a:bodyPr/>
          <a:lstStyle/>
          <a:p>
            <a:r>
              <a:rPr kumimoji="1" lang="en-US" altLang="zh-CN" dirty="0"/>
              <a:t>FSE</a:t>
            </a:r>
            <a:r>
              <a:rPr kumimoji="1" lang="zh-CN" altLang="en-US" dirty="0"/>
              <a:t> </a:t>
            </a:r>
            <a:r>
              <a:rPr kumimoji="1" lang="en-US" altLang="zh-CN" dirty="0"/>
              <a:t>1999,</a:t>
            </a:r>
            <a:r>
              <a:rPr kumimoji="1" lang="zh-CN" altLang="en-US" dirty="0"/>
              <a:t> </a:t>
            </a:r>
            <a:r>
              <a:rPr kumimoji="1" lang="en-US" altLang="zh-CN" dirty="0"/>
              <a:t>Wagner</a:t>
            </a:r>
            <a:r>
              <a:rPr kumimoji="1" lang="zh-CN" altLang="en-US" dirty="0"/>
              <a:t> </a:t>
            </a:r>
            <a:r>
              <a:rPr kumimoji="1" lang="en-US" altLang="zh-CN" dirty="0"/>
              <a:t>D,</a:t>
            </a:r>
            <a:r>
              <a:rPr kumimoji="1" lang="zh-CN" altLang="en-US" dirty="0"/>
              <a:t> </a:t>
            </a:r>
            <a:r>
              <a:rPr kumimoji="1" lang="en-US" altLang="zh-CN" dirty="0"/>
              <a:t>boomerang</a:t>
            </a:r>
            <a:r>
              <a:rPr kumimoji="1" lang="zh-CN" altLang="en-US" dirty="0"/>
              <a:t> </a:t>
            </a:r>
            <a:r>
              <a:rPr kumimoji="1" lang="en-US" altLang="zh-CN" dirty="0"/>
              <a:t>attack</a:t>
            </a:r>
          </a:p>
          <a:p>
            <a:r>
              <a:rPr kumimoji="1" lang="en-US" altLang="zh-CN" dirty="0"/>
              <a:t>FSE</a:t>
            </a:r>
            <a:r>
              <a:rPr kumimoji="1" lang="zh-CN" altLang="en-US" dirty="0"/>
              <a:t> </a:t>
            </a:r>
            <a:r>
              <a:rPr kumimoji="1" lang="en-US" altLang="zh-CN" dirty="0"/>
              <a:t>2000,</a:t>
            </a:r>
            <a:r>
              <a:rPr kumimoji="1" lang="zh-CN" altLang="en-US" dirty="0"/>
              <a:t> </a:t>
            </a:r>
            <a:r>
              <a:rPr kumimoji="1" lang="en-US" altLang="zh-CN" dirty="0"/>
              <a:t>Kelsey</a:t>
            </a:r>
            <a:r>
              <a:rPr kumimoji="1" lang="zh-CN" altLang="en-US" dirty="0"/>
              <a:t> </a:t>
            </a:r>
            <a:r>
              <a:rPr kumimoji="1" lang="en-US" altLang="zh-CN" dirty="0"/>
              <a:t>J,</a:t>
            </a:r>
            <a:r>
              <a:rPr kumimoji="1" lang="zh-CN" altLang="en-US" dirty="0"/>
              <a:t> </a:t>
            </a:r>
            <a:r>
              <a:rPr kumimoji="1" lang="en-US" altLang="zh-CN" dirty="0"/>
              <a:t>Kohno</a:t>
            </a:r>
            <a:r>
              <a:rPr kumimoji="1" lang="zh-CN" altLang="en-US" dirty="0"/>
              <a:t> </a:t>
            </a:r>
            <a:r>
              <a:rPr kumimoji="1" lang="en-US" altLang="zh-CN" dirty="0"/>
              <a:t>T,</a:t>
            </a:r>
            <a:r>
              <a:rPr kumimoji="1" lang="zh-CN" altLang="en-US" dirty="0"/>
              <a:t> </a:t>
            </a:r>
            <a:r>
              <a:rPr kumimoji="1" lang="en-US" altLang="zh-CN" dirty="0" err="1"/>
              <a:t>Schneier</a:t>
            </a:r>
            <a:r>
              <a:rPr kumimoji="1" lang="zh-CN" altLang="en-US" dirty="0"/>
              <a:t> </a:t>
            </a:r>
            <a:r>
              <a:rPr kumimoji="1" lang="en-US" altLang="zh-CN" dirty="0"/>
              <a:t>B,</a:t>
            </a:r>
            <a:r>
              <a:rPr kumimoji="1" lang="zh-CN" altLang="en-US" dirty="0"/>
              <a:t> </a:t>
            </a:r>
            <a:r>
              <a:rPr kumimoji="1" lang="en-US" altLang="zh-CN" dirty="0"/>
              <a:t>amplified</a:t>
            </a:r>
            <a:r>
              <a:rPr kumimoji="1" lang="zh-CN" altLang="en-US" dirty="0"/>
              <a:t> </a:t>
            </a:r>
            <a:r>
              <a:rPr kumimoji="1" lang="en-US" altLang="zh-CN" dirty="0"/>
              <a:t>boomerang</a:t>
            </a:r>
            <a:r>
              <a:rPr kumimoji="1" lang="zh-CN" altLang="en-US" dirty="0"/>
              <a:t> </a:t>
            </a:r>
            <a:r>
              <a:rPr kumimoji="1" lang="en-US" altLang="zh-CN" dirty="0"/>
              <a:t>attack</a:t>
            </a:r>
          </a:p>
          <a:p>
            <a:r>
              <a:rPr kumimoji="1" lang="en-US" altLang="zh-CN" dirty="0" err="1"/>
              <a:t>EuroCrypt</a:t>
            </a:r>
            <a:r>
              <a:rPr kumimoji="1" lang="zh-CN" altLang="en-US" dirty="0"/>
              <a:t> </a:t>
            </a:r>
            <a:r>
              <a:rPr kumimoji="1" lang="en-US" altLang="zh-CN" dirty="0"/>
              <a:t>2001,</a:t>
            </a:r>
            <a:r>
              <a:rPr kumimoji="1" lang="zh-CN" altLang="en-US" dirty="0"/>
              <a:t> </a:t>
            </a:r>
            <a:r>
              <a:rPr kumimoji="1" lang="en-US" altLang="zh-CN" dirty="0" err="1"/>
              <a:t>Biham</a:t>
            </a:r>
            <a:r>
              <a:rPr kumimoji="1" lang="zh-CN" altLang="en-US" dirty="0"/>
              <a:t> </a:t>
            </a:r>
            <a:r>
              <a:rPr kumimoji="1" lang="en-US" altLang="zh-CN" dirty="0"/>
              <a:t>E,</a:t>
            </a:r>
            <a:r>
              <a:rPr kumimoji="1" lang="zh-CN" altLang="en-US" dirty="0"/>
              <a:t> </a:t>
            </a:r>
            <a:r>
              <a:rPr kumimoji="1" lang="en-US" altLang="zh-CN" dirty="0" err="1"/>
              <a:t>Dunkelman</a:t>
            </a:r>
            <a:r>
              <a:rPr kumimoji="1" lang="zh-CN" altLang="en-US" dirty="0"/>
              <a:t> </a:t>
            </a:r>
            <a:r>
              <a:rPr kumimoji="1" lang="en-US" altLang="zh-CN" dirty="0"/>
              <a:t>O,</a:t>
            </a:r>
            <a:r>
              <a:rPr kumimoji="1" lang="zh-CN" altLang="en-US" dirty="0"/>
              <a:t> </a:t>
            </a:r>
            <a:r>
              <a:rPr kumimoji="1" lang="en-US" altLang="zh-CN" dirty="0"/>
              <a:t>Keller</a:t>
            </a:r>
            <a:r>
              <a:rPr kumimoji="1" lang="zh-CN" altLang="en-US" dirty="0"/>
              <a:t> </a:t>
            </a:r>
            <a:r>
              <a:rPr kumimoji="1" lang="en-US" altLang="zh-CN" dirty="0"/>
              <a:t>N,</a:t>
            </a:r>
            <a:r>
              <a:rPr kumimoji="1" lang="zh-CN" altLang="en-US" dirty="0"/>
              <a:t> </a:t>
            </a:r>
            <a:r>
              <a:rPr kumimoji="1" lang="en-US" altLang="zh-CN" dirty="0"/>
              <a:t>rectangle</a:t>
            </a:r>
            <a:r>
              <a:rPr kumimoji="1" lang="zh-CN" altLang="en-US" dirty="0"/>
              <a:t> </a:t>
            </a:r>
            <a:r>
              <a:rPr kumimoji="1" lang="en-US" altLang="zh-CN" dirty="0"/>
              <a:t>attack</a:t>
            </a:r>
            <a:r>
              <a:rPr kumimoji="1" lang="zh-CN" altLang="en-US" dirty="0"/>
              <a:t> </a:t>
            </a:r>
            <a:endParaRPr kumimoji="1" lang="en-US" altLang="zh-CN" dirty="0"/>
          </a:p>
          <a:p>
            <a:r>
              <a:rPr kumimoji="1" lang="zh-CN" altLang="en-US" dirty="0"/>
              <a:t>将算法一分为二，连接两个短的差分区分器</a:t>
            </a:r>
          </a:p>
        </p:txBody>
      </p:sp>
      <p:pic>
        <p:nvPicPr>
          <p:cNvPr id="21" name="图片 20">
            <a:extLst>
              <a:ext uri="{FF2B5EF4-FFF2-40B4-BE49-F238E27FC236}">
                <a16:creationId xmlns:a16="http://schemas.microsoft.com/office/drawing/2014/main" xmlns="" id="{70F14E05-6FBD-F443-A62F-EA5C42E82853}"/>
              </a:ext>
            </a:extLst>
          </p:cNvPr>
          <p:cNvPicPr>
            <a:picLocks noChangeAspect="1"/>
          </p:cNvPicPr>
          <p:nvPr/>
        </p:nvPicPr>
        <p:blipFill>
          <a:blip r:embed="rId3"/>
          <a:stretch>
            <a:fillRect/>
          </a:stretch>
        </p:blipFill>
        <p:spPr>
          <a:xfrm>
            <a:off x="3678259" y="4446057"/>
            <a:ext cx="2014726" cy="2292462"/>
          </a:xfrm>
          <a:prstGeom prst="rect">
            <a:avLst/>
          </a:prstGeom>
        </p:spPr>
      </p:pic>
      <p:pic>
        <p:nvPicPr>
          <p:cNvPr id="24" name="图片 23">
            <a:extLst>
              <a:ext uri="{FF2B5EF4-FFF2-40B4-BE49-F238E27FC236}">
                <a16:creationId xmlns:a16="http://schemas.microsoft.com/office/drawing/2014/main" xmlns="" id="{9C830B65-1E00-7D43-A787-D4AAD70D1008}"/>
              </a:ext>
            </a:extLst>
          </p:cNvPr>
          <p:cNvPicPr>
            <a:picLocks noChangeAspect="1"/>
          </p:cNvPicPr>
          <p:nvPr/>
        </p:nvPicPr>
        <p:blipFill>
          <a:blip r:embed="rId4"/>
          <a:stretch>
            <a:fillRect/>
          </a:stretch>
        </p:blipFill>
        <p:spPr>
          <a:xfrm>
            <a:off x="6132315" y="4474257"/>
            <a:ext cx="1645899" cy="2273791"/>
          </a:xfrm>
          <a:prstGeom prst="rect">
            <a:avLst/>
          </a:prstGeom>
        </p:spPr>
      </p:pic>
      <p:pic>
        <p:nvPicPr>
          <p:cNvPr id="25" name="图片 24">
            <a:extLst>
              <a:ext uri="{FF2B5EF4-FFF2-40B4-BE49-F238E27FC236}">
                <a16:creationId xmlns:a16="http://schemas.microsoft.com/office/drawing/2014/main" xmlns="" id="{422FA040-EB55-7F4D-8204-A653414D0B21}"/>
              </a:ext>
            </a:extLst>
          </p:cNvPr>
          <p:cNvPicPr>
            <a:picLocks noChangeAspect="1"/>
          </p:cNvPicPr>
          <p:nvPr/>
        </p:nvPicPr>
        <p:blipFill>
          <a:blip r:embed="rId5"/>
          <a:stretch>
            <a:fillRect/>
          </a:stretch>
        </p:blipFill>
        <p:spPr>
          <a:xfrm>
            <a:off x="1840284" y="4221089"/>
            <a:ext cx="1636324" cy="2510832"/>
          </a:xfrm>
          <a:prstGeom prst="rect">
            <a:avLst/>
          </a:prstGeom>
        </p:spPr>
      </p:pic>
      <p:cxnSp>
        <p:nvCxnSpPr>
          <p:cNvPr id="27" name="直接箭头连接符 12">
            <a:extLst>
              <a:ext uri="{FF2B5EF4-FFF2-40B4-BE49-F238E27FC236}">
                <a16:creationId xmlns:a16="http://schemas.microsoft.com/office/drawing/2014/main" xmlns="" id="{DCF569EF-CC69-BA4A-95B3-B2180E2C143D}"/>
              </a:ext>
            </a:extLst>
          </p:cNvPr>
          <p:cNvCxnSpPr>
            <a:cxnSpLocks/>
          </p:cNvCxnSpPr>
          <p:nvPr/>
        </p:nvCxnSpPr>
        <p:spPr>
          <a:xfrm flipV="1">
            <a:off x="3242417" y="4815819"/>
            <a:ext cx="1" cy="95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12">
            <a:extLst>
              <a:ext uri="{FF2B5EF4-FFF2-40B4-BE49-F238E27FC236}">
                <a16:creationId xmlns:a16="http://schemas.microsoft.com/office/drawing/2014/main" xmlns="" id="{1F5C2DDA-1A16-704B-905C-5F42478C0CF4}"/>
              </a:ext>
            </a:extLst>
          </p:cNvPr>
          <p:cNvCxnSpPr>
            <a:cxnSpLocks/>
          </p:cNvCxnSpPr>
          <p:nvPr/>
        </p:nvCxnSpPr>
        <p:spPr>
          <a:xfrm>
            <a:off x="1859986" y="4815819"/>
            <a:ext cx="1" cy="95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12">
            <a:extLst>
              <a:ext uri="{FF2B5EF4-FFF2-40B4-BE49-F238E27FC236}">
                <a16:creationId xmlns:a16="http://schemas.microsoft.com/office/drawing/2014/main" xmlns="" id="{9902C846-8A40-A64C-9CF8-8AA461D19556}"/>
              </a:ext>
            </a:extLst>
          </p:cNvPr>
          <p:cNvCxnSpPr>
            <a:cxnSpLocks/>
          </p:cNvCxnSpPr>
          <p:nvPr/>
        </p:nvCxnSpPr>
        <p:spPr>
          <a:xfrm>
            <a:off x="5652120" y="4815819"/>
            <a:ext cx="1" cy="95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xmlns="" id="{9CEAC58D-733A-5A47-BF1C-CD977486E0AB}"/>
              </a:ext>
            </a:extLst>
          </p:cNvPr>
          <p:cNvPicPr>
            <a:picLocks noChangeAspect="1"/>
          </p:cNvPicPr>
          <p:nvPr/>
        </p:nvPicPr>
        <p:blipFill rotWithShape="1">
          <a:blip r:embed="rId6"/>
          <a:srcRect r="1650"/>
          <a:stretch/>
        </p:blipFill>
        <p:spPr>
          <a:xfrm rot="6102453">
            <a:off x="6973260" y="984917"/>
            <a:ext cx="2376264" cy="808771"/>
          </a:xfrm>
          <a:prstGeom prst="rect">
            <a:avLst/>
          </a:prstGeom>
        </p:spPr>
      </p:pic>
    </p:spTree>
    <p:extLst>
      <p:ext uri="{BB962C8B-B14F-4D97-AF65-F5344CB8AC3E}">
        <p14:creationId xmlns:p14="http://schemas.microsoft.com/office/powerpoint/2010/main" val="421634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线性分析（</a:t>
            </a:r>
            <a:r>
              <a:rPr lang="en-US" altLang="zh-CN" dirty="0"/>
              <a:t>Linear</a:t>
            </a:r>
            <a:r>
              <a:rPr lang="zh-CN" altLang="en-US" dirty="0"/>
              <a:t> </a:t>
            </a:r>
            <a:r>
              <a:rPr lang="en-US" altLang="zh-CN" dirty="0"/>
              <a:t>Cryptanalysis</a:t>
            </a:r>
            <a:r>
              <a:rPr lang="zh-CN" altLang="en-US" dirty="0"/>
              <a:t>）</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92500" lnSpcReduction="10000"/>
              </a:bodyPr>
              <a:lstStyle/>
              <a:p>
                <a:pPr>
                  <a:lnSpc>
                    <a:spcPct val="150000"/>
                  </a:lnSpc>
                </a:pPr>
                <a:r>
                  <a:rPr lang="en-US" altLang="zh-CN" dirty="0" err="1">
                    <a:cs typeface="Times New Roman" pitchFamily="18" charset="0"/>
                  </a:rPr>
                  <a:t>EuroCrypt</a:t>
                </a:r>
                <a:r>
                  <a:rPr lang="en-US" altLang="zh-CN" dirty="0">
                    <a:cs typeface="Times New Roman" pitchFamily="18" charset="0"/>
                  </a:rPr>
                  <a:t> 1993,</a:t>
                </a:r>
                <a:r>
                  <a:rPr lang="zh-CN" altLang="en-US" dirty="0">
                    <a:cs typeface="Times New Roman" pitchFamily="18" charset="0"/>
                  </a:rPr>
                  <a:t> </a:t>
                </a:r>
                <a:r>
                  <a:rPr lang="en-US" altLang="zh-CN" dirty="0">
                    <a:cs typeface="Times New Roman" pitchFamily="18" charset="0"/>
                  </a:rPr>
                  <a:t>Matsui</a:t>
                </a:r>
                <a:r>
                  <a:rPr lang="zh-CN" altLang="en-US" dirty="0">
                    <a:cs typeface="Times New Roman" pitchFamily="18" charset="0"/>
                  </a:rPr>
                  <a:t> </a:t>
                </a:r>
                <a:r>
                  <a:rPr lang="en-US" altLang="zh-CN" dirty="0">
                    <a:cs typeface="Times New Roman" pitchFamily="18" charset="0"/>
                  </a:rPr>
                  <a:t>M</a:t>
                </a:r>
                <a:endParaRPr lang="en-US" altLang="zh-CN" dirty="0"/>
              </a:p>
              <a:p>
                <a:pPr eaLnBrk="1" hangingPunct="1">
                  <a:lnSpc>
                    <a:spcPct val="90000"/>
                  </a:lnSpc>
                </a:pPr>
                <a:r>
                  <a:rPr lang="zh-CN" altLang="en-US" dirty="0"/>
                  <a:t>攻击迭代型分组密码最有效的方法之一</a:t>
                </a:r>
                <a:endParaRPr lang="en-US" altLang="zh-CN" dirty="0"/>
              </a:p>
              <a:p>
                <a:pPr eaLnBrk="1" hangingPunct="1">
                  <a:lnSpc>
                    <a:spcPct val="90000"/>
                  </a:lnSpc>
                </a:pPr>
                <a:r>
                  <a:rPr lang="zh-CN" altLang="en-US" dirty="0"/>
                  <a:t>衡量分组密码安全性的重要指标</a:t>
                </a:r>
                <a:endParaRPr lang="en-US" altLang="zh-CN" dirty="0"/>
              </a:p>
              <a:p>
                <a:pPr>
                  <a:lnSpc>
                    <a:spcPct val="150000"/>
                  </a:lnSpc>
                </a:pPr>
                <a:r>
                  <a:rPr lang="zh-CN" altLang="en-US" dirty="0"/>
                  <a:t>对给定的密码算法找到“有效的”</a:t>
                </a:r>
                <a:r>
                  <a:rPr lang="zh-CN" altLang="en-US" dirty="0">
                    <a:solidFill>
                      <a:srgbClr val="FF0000"/>
                    </a:solidFill>
                  </a:rPr>
                  <a:t>线性逼近式</a:t>
                </a:r>
                <a:r>
                  <a:rPr lang="zh-CN" altLang="en-US" dirty="0"/>
                  <a:t>，降低密钥的熵，从而破译密码系统：</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𝑚</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𝑎</m:t>
                              </m:r>
                            </m:sub>
                          </m:sSub>
                        </m:e>
                      </m:d>
                      <m:r>
                        <a:rPr lang="en-US" altLang="zh-CN" i="1">
                          <a:latin typeface="Cambria Math" panose="02040503050406030204" pitchFamily="18" charset="0"/>
                        </a:rPr>
                        <m:t>⊕</m:t>
                      </m:r>
                      <m:r>
                        <a:rPr lang="en-US" altLang="zh-CN" i="1">
                          <a:latin typeface="Cambria Math" panose="02040503050406030204" pitchFamily="18" charset="0"/>
                        </a:rPr>
                        <m:t>𝑐</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𝑗</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𝑗</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𝑗</m:t>
                              </m:r>
                            </m:e>
                            <m:sub>
                              <m:r>
                                <a:rPr lang="en-US" altLang="zh-CN" i="1">
                                  <a:latin typeface="Cambria Math" panose="02040503050406030204" pitchFamily="18" charset="0"/>
                                </a:rPr>
                                <m:t>𝑏</m:t>
                              </m:r>
                            </m:sub>
                          </m:sSub>
                        </m:e>
                      </m:d>
                      <m:r>
                        <a:rPr lang="en-US" altLang="zh-CN" i="1">
                          <a:latin typeface="Cambria Math" panose="02040503050406030204" pitchFamily="18" charset="0"/>
                        </a:rPr>
                        <m:t>=</m:t>
                      </m:r>
                      <m:r>
                        <a:rPr lang="en-US" altLang="zh-CN" i="1">
                          <a:latin typeface="Cambria Math" panose="02040503050406030204" pitchFamily="18" charset="0"/>
                        </a:rPr>
                        <m:t>𝐾</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𝑐</m:t>
                              </m:r>
                            </m:sub>
                          </m:sSub>
                        </m:e>
                      </m:d>
                    </m:oMath>
                  </m:oMathPara>
                </a14:m>
                <a:endParaRPr lang="en-US" altLang="zh-CN" dirty="0"/>
              </a:p>
              <a:p>
                <a:pPr>
                  <a:lnSpc>
                    <a:spcPct val="150000"/>
                  </a:lnSpc>
                </a:pP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r>
                  <a:rPr lang="zh-CN" altLang="en-US" dirty="0"/>
                  <a:t>  </a:t>
                </a:r>
                <a:r>
                  <a:rPr lang="en-US" altLang="zh-CN" dirty="0"/>
                  <a:t>vs</a:t>
                </a:r>
                <a:r>
                  <a:rPr lang="zh-CN" altLang="en-US"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oMath>
                </a14:m>
                <a:endParaRPr lang="en-US" altLang="zh-CN" dirty="0"/>
              </a:p>
              <a:p>
                <a:pPr>
                  <a:lnSpc>
                    <a:spcPct val="90000"/>
                  </a:lnSpc>
                </a:pPr>
                <a:r>
                  <a:rPr lang="zh-CN" altLang="en-US" dirty="0"/>
                  <a:t>已知明文攻击</a:t>
                </a:r>
                <a:endParaRPr lang="en-US" altLang="zh-CN" i="1" dirty="0">
                  <a:latin typeface="Cambria Math" panose="02040503050406030204" pitchFamily="18" charset="0"/>
                </a:endParaRPr>
              </a:p>
              <a:p>
                <a:pPr>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a:lnSpc>
                    <a:spcPct val="150000"/>
                  </a:lnSpc>
                </a:pP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816" b="-12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8477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68BB70-C489-424B-AFD4-C1B9294A4B96}"/>
              </a:ext>
            </a:extLst>
          </p:cNvPr>
          <p:cNvSpPr>
            <a:spLocks noGrp="1"/>
          </p:cNvSpPr>
          <p:nvPr>
            <p:ph type="title"/>
          </p:nvPr>
        </p:nvSpPr>
        <p:spPr>
          <a:xfrm>
            <a:off x="467544" y="268608"/>
            <a:ext cx="8566720" cy="928144"/>
          </a:xfrm>
        </p:spPr>
        <p:txBody>
          <a:bodyPr>
            <a:normAutofit fontScale="90000"/>
          </a:bodyPr>
          <a:lstStyle/>
          <a:p>
            <a:r>
              <a:rPr kumimoji="1" lang="zh-CN" altLang="en-US" dirty="0"/>
              <a:t>差分</a:t>
            </a:r>
            <a:r>
              <a:rPr kumimoji="1" lang="en-US" altLang="zh-CN" dirty="0"/>
              <a:t>-</a:t>
            </a:r>
            <a:r>
              <a:rPr kumimoji="1" lang="zh-CN" altLang="en-US" dirty="0"/>
              <a:t>线性分析（</a:t>
            </a:r>
            <a:r>
              <a:rPr kumimoji="1" lang="en-US" altLang="zh-CN" dirty="0"/>
              <a:t>Differential-linear</a:t>
            </a:r>
            <a:r>
              <a:rPr kumimoji="1" lang="zh-CN" altLang="en-US" dirty="0"/>
              <a:t> </a:t>
            </a:r>
            <a:r>
              <a:rPr kumimoji="1" lang="en-US" altLang="zh-CN" dirty="0"/>
              <a:t>cryptanalysis</a:t>
            </a:r>
            <a:r>
              <a:rPr kumimoji="1" lang="zh-CN" altLang="en-US" dirty="0"/>
              <a:t>）</a:t>
            </a:r>
          </a:p>
        </p:txBody>
      </p:sp>
      <p:sp>
        <p:nvSpPr>
          <p:cNvPr id="3" name="内容占位符 2">
            <a:extLst>
              <a:ext uri="{FF2B5EF4-FFF2-40B4-BE49-F238E27FC236}">
                <a16:creationId xmlns:a16="http://schemas.microsoft.com/office/drawing/2014/main" xmlns="" id="{92DFBD69-46A4-A143-AF1B-FAE99CF3806F}"/>
              </a:ext>
            </a:extLst>
          </p:cNvPr>
          <p:cNvSpPr>
            <a:spLocks noGrp="1"/>
          </p:cNvSpPr>
          <p:nvPr>
            <p:ph idx="1"/>
          </p:nvPr>
        </p:nvSpPr>
        <p:spPr>
          <a:xfrm>
            <a:off x="539552" y="1196752"/>
            <a:ext cx="7772400" cy="4975448"/>
          </a:xfrm>
        </p:spPr>
        <p:txBody>
          <a:bodyPr/>
          <a:lstStyle/>
          <a:p>
            <a:r>
              <a:rPr kumimoji="1" lang="en-US" altLang="zh-CN" dirty="0"/>
              <a:t>Crypto</a:t>
            </a:r>
            <a:r>
              <a:rPr kumimoji="1" lang="zh-CN" altLang="en-US" dirty="0"/>
              <a:t> </a:t>
            </a:r>
            <a:r>
              <a:rPr kumimoji="1" lang="en-US" altLang="zh-CN" dirty="0"/>
              <a:t>1994,</a:t>
            </a:r>
            <a:r>
              <a:rPr kumimoji="1" lang="zh-CN" altLang="en-US" dirty="0"/>
              <a:t> </a:t>
            </a:r>
            <a:r>
              <a:rPr kumimoji="1" lang="en-US" altLang="zh-CN" dirty="0"/>
              <a:t>Langford</a:t>
            </a:r>
            <a:r>
              <a:rPr kumimoji="1" lang="zh-CN" altLang="en-US" dirty="0"/>
              <a:t> </a:t>
            </a:r>
            <a:r>
              <a:rPr kumimoji="1" lang="en-US" altLang="zh-CN" dirty="0"/>
              <a:t>S,</a:t>
            </a:r>
            <a:r>
              <a:rPr kumimoji="1" lang="zh-CN" altLang="en-US" dirty="0"/>
              <a:t> </a:t>
            </a:r>
            <a:r>
              <a:rPr kumimoji="1" lang="en-US" altLang="zh-CN" dirty="0"/>
              <a:t>Hellman</a:t>
            </a:r>
            <a:r>
              <a:rPr kumimoji="1" lang="zh-CN" altLang="en-US" dirty="0"/>
              <a:t> </a:t>
            </a:r>
            <a:r>
              <a:rPr kumimoji="1" lang="en-US" altLang="zh-CN" dirty="0"/>
              <a:t>M</a:t>
            </a:r>
          </a:p>
          <a:p>
            <a:r>
              <a:rPr kumimoji="1" lang="zh-CN" altLang="en-US" dirty="0"/>
              <a:t>连接差分特征和线性逼近式</a:t>
            </a:r>
          </a:p>
        </p:txBody>
      </p:sp>
      <p:pic>
        <p:nvPicPr>
          <p:cNvPr id="5" name="图片 144">
            <a:extLst>
              <a:ext uri="{FF2B5EF4-FFF2-40B4-BE49-F238E27FC236}">
                <a16:creationId xmlns:a16="http://schemas.microsoft.com/office/drawing/2014/main" xmlns="" id="{D6315C99-092A-214B-B3AC-E7D8888114CA}"/>
              </a:ext>
            </a:extLst>
          </p:cNvPr>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865303" y="2298291"/>
            <a:ext cx="3120898" cy="4356254"/>
          </a:xfrm>
          <a:prstGeom prst="rect">
            <a:avLst/>
          </a:prstGeom>
          <a:noFill/>
          <a:ln>
            <a:noFill/>
          </a:ln>
        </p:spPr>
      </p:pic>
    </p:spTree>
    <p:extLst>
      <p:ext uri="{BB962C8B-B14F-4D97-AF65-F5344CB8AC3E}">
        <p14:creationId xmlns:p14="http://schemas.microsoft.com/office/powerpoint/2010/main" val="2458765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216497-02BB-4841-A54C-DED9E2BEB2E0}"/>
              </a:ext>
            </a:extLst>
          </p:cNvPr>
          <p:cNvSpPr>
            <a:spLocks noGrp="1"/>
          </p:cNvSpPr>
          <p:nvPr>
            <p:ph type="title"/>
          </p:nvPr>
        </p:nvSpPr>
        <p:spPr/>
        <p:txBody>
          <a:bodyPr>
            <a:normAutofit fontScale="90000"/>
          </a:bodyPr>
          <a:lstStyle/>
          <a:p>
            <a:r>
              <a:rPr kumimoji="1" lang="zh-CN" altLang="en-US" dirty="0"/>
              <a:t>零相关线性分析（</a:t>
            </a:r>
            <a:r>
              <a:rPr lang="en-US" altLang="zh-CN" dirty="0"/>
              <a:t>Zero Correlation Linear Cryptanalysis</a:t>
            </a:r>
            <a:r>
              <a:rPr kumimoji="1"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5A5B32A5-E6A5-1648-BF9B-09A2EA16BA2A}"/>
                  </a:ext>
                </a:extLst>
              </p:cNvPr>
              <p:cNvSpPr>
                <a:spLocks noGrp="1"/>
              </p:cNvSpPr>
              <p:nvPr>
                <p:ph idx="1"/>
              </p:nvPr>
            </p:nvSpPr>
            <p:spPr>
              <a:xfrm>
                <a:off x="685800" y="1196752"/>
                <a:ext cx="8062664" cy="4975448"/>
              </a:xfrm>
            </p:spPr>
            <p:txBody>
              <a:bodyPr/>
              <a:lstStyle/>
              <a:p>
                <a:r>
                  <a:rPr lang="en-US" altLang="zh-CN" dirty="0"/>
                  <a:t>IACR </a:t>
                </a:r>
                <a:r>
                  <a:rPr lang="en-US" altLang="zh-CN" dirty="0" err="1"/>
                  <a:t>eprint</a:t>
                </a:r>
                <a:r>
                  <a:rPr lang="en-US" altLang="zh-CN" dirty="0"/>
                  <a:t> Archive Report 2011,</a:t>
                </a:r>
                <a:r>
                  <a:rPr lang="zh-CN" altLang="en-US" dirty="0"/>
                  <a:t> </a:t>
                </a:r>
                <a:r>
                  <a:rPr lang="en-US" altLang="zh-CN" dirty="0" err="1"/>
                  <a:t>Bogdanov</a:t>
                </a:r>
                <a:r>
                  <a:rPr lang="en-US" altLang="zh-CN" dirty="0"/>
                  <a:t> A, </a:t>
                </a:r>
                <a:r>
                  <a:rPr lang="en-US" altLang="zh-CN" dirty="0" err="1"/>
                  <a:t>Rijmen</a:t>
                </a:r>
                <a:r>
                  <a:rPr lang="zh-CN" altLang="en-US" dirty="0"/>
                  <a:t> </a:t>
                </a:r>
                <a:r>
                  <a:rPr lang="en-US" altLang="zh-CN" dirty="0"/>
                  <a:t>V</a:t>
                </a:r>
              </a:p>
              <a:p>
                <a:r>
                  <a:rPr lang="en-US" altLang="zh-CN" dirty="0"/>
                  <a:t>FSE</a:t>
                </a:r>
                <a:r>
                  <a:rPr lang="zh-CN" altLang="en-US" dirty="0"/>
                  <a:t> </a:t>
                </a:r>
                <a:r>
                  <a:rPr lang="en-US" altLang="zh-CN" dirty="0"/>
                  <a:t>2012,</a:t>
                </a:r>
                <a:r>
                  <a:rPr lang="zh-CN" altLang="en-US" dirty="0"/>
                  <a:t> </a:t>
                </a:r>
                <a:r>
                  <a:rPr lang="en-US" altLang="zh-CN" dirty="0" err="1"/>
                  <a:t>Bogdanov</a:t>
                </a:r>
                <a:r>
                  <a:rPr lang="en-US" altLang="zh-CN" dirty="0"/>
                  <a:t> A, Wang</a:t>
                </a:r>
                <a:r>
                  <a:rPr lang="zh-CN" altLang="en-US" dirty="0"/>
                  <a:t> </a:t>
                </a:r>
                <a:r>
                  <a:rPr lang="en-US" altLang="zh-CN" dirty="0"/>
                  <a:t>M</a:t>
                </a:r>
              </a:p>
              <a:p>
                <a:r>
                  <a:rPr lang="zh-CN" altLang="en-US" dirty="0"/>
                  <a:t>类似不可能差分分析</a:t>
                </a:r>
                <a:endParaRPr lang="en-US" altLang="zh-CN" dirty="0"/>
              </a:p>
              <a:p>
                <a14:m>
                  <m:oMath xmlns:m="http://schemas.openxmlformats.org/officeDocument/2006/math">
                    <m:r>
                      <m:rPr>
                        <m:nor/>
                      </m:rPr>
                      <a:rPr kumimoji="1" lang="zh-CN" altLang="en-US" dirty="0">
                        <a:latin typeface="Cambria Math" panose="02040503050406030204" pitchFamily="18" charset="0"/>
                      </a:rPr>
                      <m:t>偏差</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kumimoji="1" lang="en-US" altLang="zh-CN" i="1">
                        <a:latin typeface="Cambria Math" panose="02040503050406030204" pitchFamily="18" charset="0"/>
                      </a:rPr>
                      <m:t>=0</m:t>
                    </m:r>
                  </m:oMath>
                </a14:m>
                <a:endParaRPr kumimoji="1" lang="zh-CN" altLang="en-US" dirty="0"/>
              </a:p>
            </p:txBody>
          </p:sp>
        </mc:Choice>
        <mc:Fallback xmlns="">
          <p:sp>
            <p:nvSpPr>
              <p:cNvPr id="3" name="内容占位符 2">
                <a:extLst>
                  <a:ext uri="{FF2B5EF4-FFF2-40B4-BE49-F238E27FC236}">
                    <a16:creationId xmlns:a16="http://schemas.microsoft.com/office/drawing/2014/main" id="{5A5B32A5-E6A5-1648-BF9B-09A2EA16BA2A}"/>
                  </a:ext>
                </a:extLst>
              </p:cNvPr>
              <p:cNvSpPr>
                <a:spLocks noGrp="1" noRot="1" noChangeAspect="1" noMove="1" noResize="1" noEditPoints="1" noAdjustHandles="1" noChangeArrowheads="1" noChangeShapeType="1" noTextEdit="1"/>
              </p:cNvSpPr>
              <p:nvPr>
                <p:ph idx="1"/>
              </p:nvPr>
            </p:nvSpPr>
            <p:spPr>
              <a:xfrm>
                <a:off x="685800" y="1196752"/>
                <a:ext cx="8062664" cy="4975448"/>
              </a:xfrm>
              <a:blipFill>
                <a:blip r:embed="rId3"/>
                <a:stretch>
                  <a:fillRect l="-786" t="-1018" r="-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64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85800" y="188640"/>
            <a:ext cx="7772400" cy="928144"/>
          </a:xfrm>
        </p:spPr>
        <p:txBody>
          <a:bodyPr>
            <a:normAutofit/>
          </a:bodyPr>
          <a:lstStyle/>
          <a:p>
            <a:r>
              <a:rPr lang="zh-CN" altLang="en-US" dirty="0"/>
              <a:t>考核</a:t>
            </a:r>
            <a:r>
              <a:rPr lang="zh-CN" altLang="en-US" dirty="0" smtClean="0"/>
              <a:t>方式</a:t>
            </a:r>
            <a:endParaRPr lang="zh-CN" altLang="en-US" dirty="0"/>
          </a:p>
        </p:txBody>
      </p:sp>
      <p:sp>
        <p:nvSpPr>
          <p:cNvPr id="33795" name="内容占位符 2"/>
          <p:cNvSpPr>
            <a:spLocks noGrp="1"/>
          </p:cNvSpPr>
          <p:nvPr>
            <p:ph idx="1"/>
          </p:nvPr>
        </p:nvSpPr>
        <p:spPr/>
        <p:txBody>
          <a:bodyPr>
            <a:normAutofit/>
          </a:bodyPr>
          <a:lstStyle/>
          <a:p>
            <a:pPr eaLnBrk="1" hangingPunct="1"/>
            <a:r>
              <a:rPr lang="zh-CN" altLang="en-US" dirty="0"/>
              <a:t>成绩构成（总成绩满分</a:t>
            </a:r>
            <a:r>
              <a:rPr lang="en-US" altLang="zh-CN" dirty="0"/>
              <a:t>100</a:t>
            </a:r>
            <a:r>
              <a:rPr lang="zh-CN" altLang="en-US" dirty="0"/>
              <a:t>分）</a:t>
            </a:r>
            <a:endParaRPr lang="en-US" altLang="zh-CN" dirty="0"/>
          </a:p>
          <a:p>
            <a:pPr lvl="1"/>
            <a:r>
              <a:rPr lang="zh-CN" altLang="en-US" dirty="0"/>
              <a:t>平时成绩                      </a:t>
            </a:r>
            <a:r>
              <a:rPr lang="en-US" altLang="zh-CN" dirty="0"/>
              <a:t>50%</a:t>
            </a:r>
          </a:p>
          <a:p>
            <a:pPr lvl="1" eaLnBrk="1" hangingPunct="1"/>
            <a:r>
              <a:rPr lang="zh-CN" altLang="en-US" sz="2400" dirty="0"/>
              <a:t>期末考试（闭卷）      </a:t>
            </a:r>
            <a:r>
              <a:rPr lang="en-US" altLang="zh-CN" dirty="0"/>
              <a:t>5</a:t>
            </a:r>
            <a:r>
              <a:rPr lang="en-US" altLang="zh-CN" sz="2400" dirty="0"/>
              <a:t>0%</a:t>
            </a:r>
          </a:p>
          <a:p>
            <a:endParaRPr lang="en-US" altLang="zh-CN" dirty="0"/>
          </a:p>
          <a:p>
            <a:r>
              <a:rPr lang="zh-CN" altLang="en-US" dirty="0"/>
              <a:t>平时成绩（满分</a:t>
            </a:r>
            <a:r>
              <a:rPr lang="en-US" altLang="zh-CN" dirty="0"/>
              <a:t>50</a:t>
            </a:r>
            <a:r>
              <a:rPr lang="zh-CN" altLang="en-US" dirty="0"/>
              <a:t>分）</a:t>
            </a:r>
            <a:endParaRPr lang="en-US" altLang="zh-CN" dirty="0"/>
          </a:p>
          <a:p>
            <a:pPr lvl="1"/>
            <a:r>
              <a:rPr lang="zh-CN" altLang="en-US" dirty="0" smtClean="0"/>
              <a:t>考勤</a:t>
            </a:r>
            <a:r>
              <a:rPr lang="en-US" altLang="zh-CN" dirty="0" smtClean="0"/>
              <a:t>10</a:t>
            </a:r>
            <a:r>
              <a:rPr lang="zh-CN" altLang="en-US" dirty="0" smtClean="0"/>
              <a:t>分</a:t>
            </a:r>
            <a:endParaRPr lang="en-US" altLang="zh-CN" dirty="0"/>
          </a:p>
          <a:p>
            <a:pPr lvl="1"/>
            <a:r>
              <a:rPr lang="zh-CN" altLang="en-US" dirty="0" smtClean="0"/>
              <a:t>作业验收</a:t>
            </a:r>
            <a:r>
              <a:rPr lang="en-US" altLang="zh-CN" dirty="0" smtClean="0"/>
              <a:t>40</a:t>
            </a:r>
            <a:r>
              <a:rPr lang="zh-CN" altLang="en-US" dirty="0" smtClean="0"/>
              <a:t>分</a:t>
            </a:r>
            <a:endParaRPr lang="zh-CN" altLang="en-US" dirty="0"/>
          </a:p>
        </p:txBody>
      </p:sp>
      <p:sp>
        <p:nvSpPr>
          <p:cNvPr id="2" name="灯片编号占位符 1">
            <a:extLst>
              <a:ext uri="{FF2B5EF4-FFF2-40B4-BE49-F238E27FC236}">
                <a16:creationId xmlns:a16="http://schemas.microsoft.com/office/drawing/2014/main" xmlns="" id="{9163EECC-8964-6A40-B070-24D41DCD285C}"/>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a:t>
            </a:fld>
            <a:endParaRPr lang="zh-CN" altLang="en-US">
              <a:solidFill>
                <a:srgbClr val="464653"/>
              </a:solidFill>
            </a:endParaRPr>
          </a:p>
        </p:txBody>
      </p:sp>
    </p:spTree>
    <p:extLst>
      <p:ext uri="{BB962C8B-B14F-4D97-AF65-F5344CB8AC3E}">
        <p14:creationId xmlns:p14="http://schemas.microsoft.com/office/powerpoint/2010/main" val="704009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fade">
                                      <p:cBhvr>
                                        <p:cTn id="10" dur="500"/>
                                        <p:tgtEl>
                                          <p:spTgt spid="337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fade">
                                      <p:cBhvr>
                                        <p:cTn id="13" dur="500"/>
                                        <p:tgtEl>
                                          <p:spTgt spid="337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fade">
                                      <p:cBhvr>
                                        <p:cTn id="18" dur="500"/>
                                        <p:tgtEl>
                                          <p:spTgt spid="3379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795">
                                            <p:txEl>
                                              <p:pRg st="5" end="5"/>
                                            </p:txEl>
                                          </p:spTgt>
                                        </p:tgtEl>
                                        <p:attrNameLst>
                                          <p:attrName>style.visibility</p:attrName>
                                        </p:attrNameLst>
                                      </p:cBhvr>
                                      <p:to>
                                        <p:strVal val="visible"/>
                                      </p:to>
                                    </p:set>
                                    <p:animEffect transition="in" filter="fade">
                                      <p:cBhvr>
                                        <p:cTn id="21" dur="500"/>
                                        <p:tgtEl>
                                          <p:spTgt spid="3379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795">
                                            <p:txEl>
                                              <p:pRg st="6" end="6"/>
                                            </p:txEl>
                                          </p:spTgt>
                                        </p:tgtEl>
                                        <p:attrNameLst>
                                          <p:attrName>style.visibility</p:attrName>
                                        </p:attrNameLst>
                                      </p:cBhvr>
                                      <p:to>
                                        <p:strVal val="visible"/>
                                      </p:to>
                                    </p:set>
                                    <p:animEffect transition="in" filter="fade">
                                      <p:cBhvr>
                                        <p:cTn id="24"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积分分析</a:t>
            </a:r>
            <a:r>
              <a:rPr lang="en-US" altLang="zh-CN" dirty="0"/>
              <a:t> (Integral cryptanalysis)</a:t>
            </a:r>
            <a:endParaRPr lang="zh-CN" altLang="en-US" dirty="0"/>
          </a:p>
        </p:txBody>
      </p:sp>
      <p:sp>
        <p:nvSpPr>
          <p:cNvPr id="3" name="内容占位符 2"/>
          <p:cNvSpPr>
            <a:spLocks noGrp="1"/>
          </p:cNvSpPr>
          <p:nvPr>
            <p:ph idx="1"/>
          </p:nvPr>
        </p:nvSpPr>
        <p:spPr>
          <a:xfrm>
            <a:off x="685800" y="1196752"/>
            <a:ext cx="8206680" cy="4975448"/>
          </a:xfrm>
        </p:spPr>
        <p:txBody>
          <a:bodyPr>
            <a:normAutofit/>
          </a:bodyPr>
          <a:lstStyle/>
          <a:p>
            <a:r>
              <a:rPr lang="en-US" altLang="zh-CN" dirty="0"/>
              <a:t>FSE</a:t>
            </a:r>
            <a:r>
              <a:rPr lang="zh-CN" altLang="en-US" dirty="0"/>
              <a:t> </a:t>
            </a:r>
            <a:r>
              <a:rPr lang="en-US" altLang="zh-CN" dirty="0"/>
              <a:t>1997,</a:t>
            </a:r>
            <a:r>
              <a:rPr lang="zh-CN" altLang="en-US" dirty="0"/>
              <a:t> </a:t>
            </a:r>
            <a:r>
              <a:rPr lang="en-US" altLang="zh-CN" dirty="0"/>
              <a:t>Daemen</a:t>
            </a:r>
            <a:r>
              <a:rPr lang="zh-CN" altLang="en-US" dirty="0"/>
              <a:t> </a:t>
            </a:r>
            <a:r>
              <a:rPr lang="en-US" altLang="zh-CN" dirty="0"/>
              <a:t>J,</a:t>
            </a:r>
            <a:r>
              <a:rPr lang="zh-CN" altLang="en-US" dirty="0"/>
              <a:t> </a:t>
            </a:r>
            <a:r>
              <a:rPr lang="en-US" altLang="zh-CN" dirty="0"/>
              <a:t>Knudsen</a:t>
            </a:r>
            <a:r>
              <a:rPr lang="zh-CN" altLang="en-US" dirty="0"/>
              <a:t> </a:t>
            </a:r>
            <a:r>
              <a:rPr lang="en-US" altLang="zh-CN" dirty="0"/>
              <a:t>L,</a:t>
            </a:r>
            <a:r>
              <a:rPr lang="zh-CN" altLang="en-US" dirty="0"/>
              <a:t> </a:t>
            </a:r>
            <a:r>
              <a:rPr lang="en-US" altLang="zh-CN" dirty="0" err="1"/>
              <a:t>Rijmen</a:t>
            </a:r>
            <a:r>
              <a:rPr lang="zh-CN" altLang="en-US" dirty="0"/>
              <a:t> </a:t>
            </a:r>
            <a:r>
              <a:rPr lang="en-US" altLang="zh-CN" dirty="0"/>
              <a:t>V,</a:t>
            </a:r>
            <a:r>
              <a:rPr lang="zh-CN" altLang="en-US" dirty="0"/>
              <a:t> </a:t>
            </a:r>
            <a:r>
              <a:rPr lang="en-US" altLang="zh-CN" dirty="0"/>
              <a:t>Square attack </a:t>
            </a:r>
          </a:p>
          <a:p>
            <a:r>
              <a:rPr lang="zh-CN" altLang="en-US" dirty="0"/>
              <a:t>通过对满足特定形式的明文</a:t>
            </a:r>
            <a:r>
              <a:rPr lang="zh-CN" altLang="en-US" dirty="0">
                <a:solidFill>
                  <a:srgbClr val="C00000"/>
                </a:solidFill>
              </a:rPr>
              <a:t>集合</a:t>
            </a:r>
            <a:r>
              <a:rPr lang="zh-CN" altLang="en-US" dirty="0"/>
              <a:t>加密，然后对相应密文集合的部分比特</a:t>
            </a:r>
            <a:r>
              <a:rPr lang="zh-CN" altLang="en-US" dirty="0">
                <a:solidFill>
                  <a:srgbClr val="C00000"/>
                </a:solidFill>
              </a:rPr>
              <a:t>求异或和</a:t>
            </a:r>
            <a:r>
              <a:rPr lang="zh-CN" altLang="en-US" dirty="0"/>
              <a:t>（积分），通过积分值的不随机性将一个密码算法与随机置换区分开。</a:t>
            </a:r>
          </a:p>
          <a:p>
            <a:endParaRPr lang="en-US" altLang="zh-CN" dirty="0"/>
          </a:p>
        </p:txBody>
      </p:sp>
      <p:grpSp>
        <p:nvGrpSpPr>
          <p:cNvPr id="5" name="组合 4">
            <a:extLst>
              <a:ext uri="{FF2B5EF4-FFF2-40B4-BE49-F238E27FC236}">
                <a16:creationId xmlns:a16="http://schemas.microsoft.com/office/drawing/2014/main" xmlns="" id="{3718B661-2459-8F46-944D-F4B423235A66}"/>
              </a:ext>
            </a:extLst>
          </p:cNvPr>
          <p:cNvGrpSpPr/>
          <p:nvPr/>
        </p:nvGrpSpPr>
        <p:grpSpPr>
          <a:xfrm>
            <a:off x="2017332" y="4005064"/>
            <a:ext cx="2857520" cy="1483360"/>
            <a:chOff x="214282" y="1214422"/>
            <a:chExt cx="2857520" cy="1483360"/>
          </a:xfrm>
        </p:grpSpPr>
        <p:graphicFrame>
          <p:nvGraphicFramePr>
            <p:cNvPr id="6" name="内容占位符 4">
              <a:extLst>
                <a:ext uri="{FF2B5EF4-FFF2-40B4-BE49-F238E27FC236}">
                  <a16:creationId xmlns:a16="http://schemas.microsoft.com/office/drawing/2014/main" xmlns="" id="{477FFE15-C80E-A34D-B008-73043C30B628}"/>
                </a:ext>
              </a:extLst>
            </p:cNvPr>
            <p:cNvGraphicFramePr>
              <a:graphicFrameLocks/>
            </p:cNvGraphicFramePr>
            <p:nvPr/>
          </p:nvGraphicFramePr>
          <p:xfrm>
            <a:off x="214282" y="1214422"/>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xmlns="" val="20000"/>
                      </a:ext>
                    </a:extLst>
                  </a:gridCol>
                  <a:gridCol w="447149">
                    <a:extLst>
                      <a:ext uri="{9D8B030D-6E8A-4147-A177-3AD203B41FA5}">
                        <a16:colId xmlns:a16="http://schemas.microsoft.com/office/drawing/2014/main" xmlns="" val="20001"/>
                      </a:ext>
                    </a:extLst>
                  </a:gridCol>
                  <a:gridCol w="464347">
                    <a:extLst>
                      <a:ext uri="{9D8B030D-6E8A-4147-A177-3AD203B41FA5}">
                        <a16:colId xmlns:a16="http://schemas.microsoft.com/office/drawing/2014/main" xmlns="" val="20002"/>
                      </a:ext>
                    </a:extLst>
                  </a:gridCol>
                  <a:gridCol w="464347">
                    <a:extLst>
                      <a:ext uri="{9D8B030D-6E8A-4147-A177-3AD203B41FA5}">
                        <a16:colId xmlns:a16="http://schemas.microsoft.com/office/drawing/2014/main" xmlns="" val="20003"/>
                      </a:ext>
                    </a:extLst>
                  </a:gridCol>
                </a:tblGrid>
                <a:tr h="370840">
                  <a:tc>
                    <a:txBody>
                      <a:bodyPr/>
                      <a:lstStyle/>
                      <a:p>
                        <a:r>
                          <a:rPr lang="en-US" altLang="zh-CN" dirty="0">
                            <a:solidFill>
                              <a:sysClr val="windowText" lastClr="000000"/>
                            </a:solidFill>
                          </a:rPr>
                          <a:t>A</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cxnSp>
          <p:nvCxnSpPr>
            <p:cNvPr id="7" name="直接箭头连接符 6">
              <a:extLst>
                <a:ext uri="{FF2B5EF4-FFF2-40B4-BE49-F238E27FC236}">
                  <a16:creationId xmlns:a16="http://schemas.microsoft.com/office/drawing/2014/main" xmlns="" id="{92980A45-46CA-FC4A-AE9B-4A97BEF5F341}"/>
                </a:ext>
              </a:extLst>
            </p:cNvPr>
            <p:cNvCxnSpPr/>
            <p:nvPr/>
          </p:nvCxnSpPr>
          <p:spPr>
            <a:xfrm>
              <a:off x="2143108" y="2000240"/>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8">
              <a:extLst>
                <a:ext uri="{FF2B5EF4-FFF2-40B4-BE49-F238E27FC236}">
                  <a16:creationId xmlns:a16="http://schemas.microsoft.com/office/drawing/2014/main" xmlns="" id="{0CA04530-7EFA-3943-854D-14B60D797C35}"/>
                </a:ext>
              </a:extLst>
            </p:cNvPr>
            <p:cNvSpPr txBox="1"/>
            <p:nvPr/>
          </p:nvSpPr>
          <p:spPr>
            <a:xfrm>
              <a:off x="2143108" y="1500174"/>
              <a:ext cx="928694" cy="369332"/>
            </a:xfrm>
            <a:prstGeom prst="rect">
              <a:avLst/>
            </a:prstGeom>
            <a:noFill/>
          </p:spPr>
          <p:txBody>
            <a:bodyPr wrap="square" rtlCol="0">
              <a:spAutoFit/>
            </a:bodyPr>
            <a:lstStyle/>
            <a:p>
              <a:pPr fontAlgn="auto">
                <a:spcBef>
                  <a:spcPts val="0"/>
                </a:spcBef>
                <a:spcAft>
                  <a:spcPts val="0"/>
                </a:spcAft>
              </a:pPr>
              <a:r>
                <a:rPr lang="en-US" altLang="zh-CN" dirty="0">
                  <a:solidFill>
                    <a:prstClr val="black"/>
                  </a:solidFill>
                  <a:latin typeface="Calibri"/>
                  <a:ea typeface="宋体"/>
                  <a:cs typeface="+mn-cs"/>
                </a:rPr>
                <a:t>3r</a:t>
              </a:r>
              <a:endParaRPr lang="zh-CN" altLang="en-US" dirty="0">
                <a:solidFill>
                  <a:prstClr val="black"/>
                </a:solidFill>
                <a:latin typeface="Calibri"/>
                <a:ea typeface="宋体"/>
                <a:cs typeface="+mn-cs"/>
              </a:endParaRPr>
            </a:p>
          </p:txBody>
        </p:sp>
      </p:grpSp>
      <p:graphicFrame>
        <p:nvGraphicFramePr>
          <p:cNvPr id="9" name="内容占位符 4">
            <a:extLst>
              <a:ext uri="{FF2B5EF4-FFF2-40B4-BE49-F238E27FC236}">
                <a16:creationId xmlns:a16="http://schemas.microsoft.com/office/drawing/2014/main" xmlns="" id="{B901A3A1-C775-6544-A635-BF550D9DFA83}"/>
              </a:ext>
            </a:extLst>
          </p:cNvPr>
          <p:cNvGraphicFramePr>
            <a:graphicFrameLocks/>
          </p:cNvGraphicFramePr>
          <p:nvPr>
            <p:extLst>
              <p:ext uri="{D42A27DB-BD31-4B8C-83A1-F6EECF244321}">
                <p14:modId xmlns:p14="http://schemas.microsoft.com/office/powerpoint/2010/main" val="2731177512"/>
              </p:ext>
            </p:extLst>
          </p:nvPr>
        </p:nvGraphicFramePr>
        <p:xfrm>
          <a:off x="4874852" y="4049202"/>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xmlns="" val="20000"/>
                    </a:ext>
                  </a:extLst>
                </a:gridCol>
                <a:gridCol w="447149">
                  <a:extLst>
                    <a:ext uri="{9D8B030D-6E8A-4147-A177-3AD203B41FA5}">
                      <a16:colId xmlns:a16="http://schemas.microsoft.com/office/drawing/2014/main" xmlns="" val="20001"/>
                    </a:ext>
                  </a:extLst>
                </a:gridCol>
                <a:gridCol w="464347">
                  <a:extLst>
                    <a:ext uri="{9D8B030D-6E8A-4147-A177-3AD203B41FA5}">
                      <a16:colId xmlns:a16="http://schemas.microsoft.com/office/drawing/2014/main" xmlns="" val="20002"/>
                    </a:ext>
                  </a:extLst>
                </a:gridCol>
                <a:gridCol w="464347">
                  <a:extLst>
                    <a:ext uri="{9D8B030D-6E8A-4147-A177-3AD203B41FA5}">
                      <a16:colId xmlns:a16="http://schemas.microsoft.com/office/drawing/2014/main" xmlns="" val="20003"/>
                    </a:ext>
                  </a:extLst>
                </a:gridCol>
              </a:tblGrid>
              <a:tr h="370840">
                <a:tc>
                  <a:txBody>
                    <a:bodyPr/>
                    <a:lstStyle/>
                    <a:p>
                      <a:r>
                        <a:rPr lang="en-US" altLang="zh-CN" b="0">
                          <a:solidFill>
                            <a:srgbClr val="C00000"/>
                          </a:solidFill>
                        </a:rPr>
                        <a:t>B</a:t>
                      </a:r>
                      <a:endParaRPr lang="zh-CN" altLang="en-US" b="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dirty="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dirty="0">
                          <a:solidFill>
                            <a:srgbClr val="C00000"/>
                          </a:solidFill>
                        </a:rPr>
                        <a:t>B</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5059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A806AE-844B-CD4A-AB0A-5BFA9E2FC08E}"/>
              </a:ext>
            </a:extLst>
          </p:cNvPr>
          <p:cNvSpPr>
            <a:spLocks noGrp="1"/>
          </p:cNvSpPr>
          <p:nvPr>
            <p:ph type="title"/>
          </p:nvPr>
        </p:nvSpPr>
        <p:spPr/>
        <p:txBody>
          <a:bodyPr/>
          <a:lstStyle/>
          <a:p>
            <a:r>
              <a:rPr kumimoji="1" lang="zh-CN" altLang="en-US" dirty="0"/>
              <a:t>中间相遇攻击</a:t>
            </a:r>
          </a:p>
        </p:txBody>
      </p:sp>
      <p:sp>
        <p:nvSpPr>
          <p:cNvPr id="3" name="内容占位符 2">
            <a:extLst>
              <a:ext uri="{FF2B5EF4-FFF2-40B4-BE49-F238E27FC236}">
                <a16:creationId xmlns:a16="http://schemas.microsoft.com/office/drawing/2014/main" xmlns="" id="{458B2FD7-D6C9-4340-B4E7-F33E43BBC4D0}"/>
              </a:ext>
            </a:extLst>
          </p:cNvPr>
          <p:cNvSpPr>
            <a:spLocks noGrp="1"/>
          </p:cNvSpPr>
          <p:nvPr>
            <p:ph sz="quarter" idx="1"/>
          </p:nvPr>
        </p:nvSpPr>
        <p:spPr/>
        <p:txBody>
          <a:bodyPr/>
          <a:lstStyle/>
          <a:p>
            <a:r>
              <a:rPr kumimoji="1" lang="en-US" altLang="zh-CN" dirty="0"/>
              <a:t>2DES</a:t>
            </a:r>
            <a:r>
              <a:rPr kumimoji="1" lang="zh-CN" altLang="en-US" dirty="0"/>
              <a:t>的中间相遇攻击</a:t>
            </a:r>
            <a:endParaRPr kumimoji="1" lang="en-US" altLang="zh-CN" dirty="0"/>
          </a:p>
        </p:txBody>
      </p:sp>
      <p:pic>
        <p:nvPicPr>
          <p:cNvPr id="4" name="Picture 2">
            <a:extLst>
              <a:ext uri="{FF2B5EF4-FFF2-40B4-BE49-F238E27FC236}">
                <a16:creationId xmlns:a16="http://schemas.microsoft.com/office/drawing/2014/main" xmlns="" id="{AD2B161B-3D65-2147-93BE-2B6AB61E6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230688"/>
            <a:ext cx="4871471" cy="1520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 4">
            <a:extLst>
              <a:ext uri="{FF2B5EF4-FFF2-40B4-BE49-F238E27FC236}">
                <a16:creationId xmlns:a16="http://schemas.microsoft.com/office/drawing/2014/main" xmlns="" id="{94480D84-DF71-A442-BFC0-6F41E1D9CFA8}"/>
              </a:ext>
            </a:extLst>
          </p:cNvPr>
          <p:cNvSpPr/>
          <p:nvPr/>
        </p:nvSpPr>
        <p:spPr>
          <a:xfrm>
            <a:off x="6488055" y="1734927"/>
            <a:ext cx="463296" cy="512064"/>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pic>
        <p:nvPicPr>
          <p:cNvPr id="6" name="图片 5">
            <a:extLst>
              <a:ext uri="{FF2B5EF4-FFF2-40B4-BE49-F238E27FC236}">
                <a16:creationId xmlns:a16="http://schemas.microsoft.com/office/drawing/2014/main" xmlns="" id="{00E54673-FB53-7A4D-9667-E9CA66012667}"/>
              </a:ext>
            </a:extLst>
          </p:cNvPr>
          <p:cNvPicPr>
            <a:picLocks noChangeAspect="1"/>
          </p:cNvPicPr>
          <p:nvPr/>
        </p:nvPicPr>
        <p:blipFill rotWithShape="1">
          <a:blip r:embed="rId3"/>
          <a:srcRect l="26779" t="14934" r="14896" b="38666"/>
          <a:stretch/>
        </p:blipFill>
        <p:spPr>
          <a:xfrm>
            <a:off x="4716016" y="3167510"/>
            <a:ext cx="4369433" cy="3065650"/>
          </a:xfrm>
          <a:prstGeom prst="rect">
            <a:avLst/>
          </a:prstGeom>
        </p:spPr>
      </p:pic>
      <p:pic>
        <p:nvPicPr>
          <p:cNvPr id="7" name="图片 6">
            <a:extLst>
              <a:ext uri="{FF2B5EF4-FFF2-40B4-BE49-F238E27FC236}">
                <a16:creationId xmlns:a16="http://schemas.microsoft.com/office/drawing/2014/main" xmlns="" id="{F63A8D59-CB03-F74B-9ACC-48A486F42708}"/>
              </a:ext>
            </a:extLst>
          </p:cNvPr>
          <p:cNvPicPr>
            <a:picLocks noChangeAspect="1"/>
          </p:cNvPicPr>
          <p:nvPr/>
        </p:nvPicPr>
        <p:blipFill rotWithShape="1">
          <a:blip r:embed="rId4"/>
          <a:srcRect l="23923" t="12182" r="14802" b="40173"/>
          <a:stretch/>
        </p:blipFill>
        <p:spPr>
          <a:xfrm>
            <a:off x="132577" y="3243981"/>
            <a:ext cx="4184690" cy="2912979"/>
          </a:xfrm>
          <a:prstGeom prst="rect">
            <a:avLst/>
          </a:prstGeom>
        </p:spPr>
      </p:pic>
    </p:spTree>
    <p:extLst>
      <p:ext uri="{BB962C8B-B14F-4D97-AF65-F5344CB8AC3E}">
        <p14:creationId xmlns:p14="http://schemas.microsoft.com/office/powerpoint/2010/main" val="125016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4E6501-A646-E649-9083-6C9C61D27CC1}"/>
              </a:ext>
            </a:extLst>
          </p:cNvPr>
          <p:cNvSpPr>
            <a:spLocks noGrp="1"/>
          </p:cNvSpPr>
          <p:nvPr>
            <p:ph type="title"/>
          </p:nvPr>
        </p:nvSpPr>
        <p:spPr/>
        <p:txBody>
          <a:bodyPr/>
          <a:lstStyle/>
          <a:p>
            <a:r>
              <a:rPr kumimoji="1" lang="zh-CN" altLang="en-US" dirty="0"/>
              <a:t>小结</a:t>
            </a:r>
          </a:p>
        </p:txBody>
      </p:sp>
      <p:sp>
        <p:nvSpPr>
          <p:cNvPr id="3" name="内容占位符 2">
            <a:extLst>
              <a:ext uri="{FF2B5EF4-FFF2-40B4-BE49-F238E27FC236}">
                <a16:creationId xmlns:a16="http://schemas.microsoft.com/office/drawing/2014/main" xmlns="" id="{F923D37D-8B3C-1F4C-BF01-02F79BBDD310}"/>
              </a:ext>
            </a:extLst>
          </p:cNvPr>
          <p:cNvSpPr>
            <a:spLocks noGrp="1"/>
          </p:cNvSpPr>
          <p:nvPr>
            <p:ph idx="1"/>
          </p:nvPr>
        </p:nvSpPr>
        <p:spPr/>
        <p:txBody>
          <a:bodyPr>
            <a:normAutofit fontScale="77500" lnSpcReduction="20000"/>
          </a:bodyPr>
          <a:lstStyle/>
          <a:p>
            <a:r>
              <a:rPr kumimoji="1" lang="zh-CN" altLang="en-US" dirty="0"/>
              <a:t>课程基本信息</a:t>
            </a:r>
            <a:endParaRPr kumimoji="1" lang="en-US" altLang="zh-CN" dirty="0"/>
          </a:p>
          <a:p>
            <a:r>
              <a:rPr kumimoji="1" lang="zh-CN" altLang="en-US" dirty="0"/>
              <a:t>攻击目标 ⇋ 安全属性</a:t>
            </a:r>
            <a:endParaRPr kumimoji="1" lang="en-US" altLang="zh-CN" dirty="0"/>
          </a:p>
          <a:p>
            <a:endParaRPr kumimoji="1" lang="en-US" altLang="zh-CN" sz="900" dirty="0"/>
          </a:p>
          <a:p>
            <a:endParaRPr kumimoji="1" lang="en-US" altLang="zh-CN" sz="900" dirty="0"/>
          </a:p>
          <a:p>
            <a:pPr marL="0" indent="0">
              <a:buNone/>
            </a:pPr>
            <a:r>
              <a:rPr kumimoji="1" lang="zh-CN" altLang="en-US" dirty="0"/>
              <a:t>  敌手能力</a:t>
            </a:r>
            <a:endParaRPr kumimoji="1" lang="en-US" altLang="zh-CN" dirty="0"/>
          </a:p>
          <a:p>
            <a:pPr marL="0" indent="0">
              <a:buNone/>
            </a:pPr>
            <a:r>
              <a:rPr kumimoji="1" lang="zh-CN" altLang="en-US" dirty="0"/>
              <a:t>  四种攻击类型</a:t>
            </a:r>
            <a:r>
              <a:rPr kumimoji="1" lang="en-US" altLang="zh-CN" dirty="0"/>
              <a:t>+</a:t>
            </a:r>
            <a:r>
              <a:rPr kumimoji="1" lang="zh-CN" altLang="en-US" dirty="0"/>
              <a:t>三类攻击方法</a:t>
            </a:r>
            <a:endParaRPr kumimoji="1" lang="en-US" altLang="zh-CN" dirty="0"/>
          </a:p>
          <a:p>
            <a:pPr marL="0" indent="0">
              <a:buNone/>
            </a:pPr>
            <a:endParaRPr kumimoji="1" lang="en-US" altLang="zh-CN" dirty="0"/>
          </a:p>
          <a:p>
            <a:r>
              <a:rPr lang="zh-CN" altLang="zh-CN" dirty="0"/>
              <a:t>密钥恢复攻击的一般模型和攻击思想</a:t>
            </a:r>
            <a:endParaRPr lang="en-US" altLang="zh-CN" dirty="0"/>
          </a:p>
          <a:p>
            <a:pPr lvl="1"/>
            <a:r>
              <a:rPr kumimoji="1" lang="zh-CN" altLang="en-US" dirty="0"/>
              <a:t>区分器⟹判定依据</a:t>
            </a:r>
            <a:endParaRPr kumimoji="1" lang="en-US" altLang="zh-CN" dirty="0"/>
          </a:p>
          <a:p>
            <a:endParaRPr kumimoji="1" lang="en-US" altLang="zh-CN" dirty="0"/>
          </a:p>
          <a:p>
            <a:r>
              <a:rPr kumimoji="1" lang="zh-CN" altLang="en-US" dirty="0" smtClean="0"/>
              <a:t>选学：</a:t>
            </a:r>
            <a:endParaRPr kumimoji="1" lang="en-US" altLang="zh-CN" dirty="0"/>
          </a:p>
          <a:p>
            <a:pPr lvl="1"/>
            <a:r>
              <a:rPr kumimoji="1" lang="zh-CN" altLang="en-US" dirty="0"/>
              <a:t>通过视频预习</a:t>
            </a:r>
            <a:r>
              <a:rPr kumimoji="1" lang="en-US" altLang="zh-CN" dirty="0"/>
              <a:t>Enigma</a:t>
            </a:r>
            <a:r>
              <a:rPr kumimoji="1" lang="zh-CN" altLang="en-US" dirty="0"/>
              <a:t>机的加密流程</a:t>
            </a:r>
            <a:endParaRPr kumimoji="1" lang="en-US" altLang="zh-CN" dirty="0"/>
          </a:p>
          <a:p>
            <a:pPr lvl="1"/>
            <a:r>
              <a:rPr lang="en-US" altLang="zh-CN" dirty="0"/>
              <a:t>https://www.bilibili.com/video/av31393190/?spm_id_from=trigger_reload</a:t>
            </a:r>
            <a:endParaRPr kumimoji="1" lang="en-US" altLang="zh-CN" dirty="0"/>
          </a:p>
        </p:txBody>
      </p:sp>
      <p:cxnSp>
        <p:nvCxnSpPr>
          <p:cNvPr id="6" name="直线箭头连接符 5">
            <a:extLst>
              <a:ext uri="{FF2B5EF4-FFF2-40B4-BE49-F238E27FC236}">
                <a16:creationId xmlns:a16="http://schemas.microsoft.com/office/drawing/2014/main" xmlns="" id="{1545770C-AF4B-B94E-A5E7-9FE90EDC4D1F}"/>
              </a:ext>
            </a:extLst>
          </p:cNvPr>
          <p:cNvCxnSpPr/>
          <p:nvPr/>
        </p:nvCxnSpPr>
        <p:spPr>
          <a:xfrm>
            <a:off x="1691680" y="206084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759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linds(horizontal)">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77E220C-4A75-2A40-A244-A3D83E01C9C5}"/>
              </a:ext>
            </a:extLst>
          </p:cNvPr>
          <p:cNvSpPr>
            <a:spLocks noGrp="1"/>
          </p:cNvSpPr>
          <p:nvPr>
            <p:ph type="title"/>
          </p:nvPr>
        </p:nvSpPr>
        <p:spPr/>
        <p:txBody>
          <a:bodyPr/>
          <a:lstStyle/>
          <a:p>
            <a:r>
              <a:rPr kumimoji="1" lang="en-US" altLang="zh-CN" dirty="0"/>
              <a:t>Enigma</a:t>
            </a:r>
            <a:r>
              <a:rPr kumimoji="1" lang="zh-CN" altLang="en-US" dirty="0"/>
              <a:t>破解相关视频</a:t>
            </a:r>
          </a:p>
        </p:txBody>
      </p:sp>
      <p:sp>
        <p:nvSpPr>
          <p:cNvPr id="3" name="内容占位符 2">
            <a:extLst>
              <a:ext uri="{FF2B5EF4-FFF2-40B4-BE49-F238E27FC236}">
                <a16:creationId xmlns:a16="http://schemas.microsoft.com/office/drawing/2014/main" xmlns="" id="{453E2A58-3204-5747-B914-13B3EB763527}"/>
              </a:ext>
            </a:extLst>
          </p:cNvPr>
          <p:cNvSpPr>
            <a:spLocks noGrp="1"/>
          </p:cNvSpPr>
          <p:nvPr>
            <p:ph idx="1"/>
          </p:nvPr>
        </p:nvSpPr>
        <p:spPr/>
        <p:txBody>
          <a:bodyPr/>
          <a:lstStyle/>
          <a:p>
            <a:r>
              <a:rPr lang="zh-CN" altLang="en-US" dirty="0"/>
              <a:t>算法破解</a:t>
            </a:r>
            <a:r>
              <a:rPr lang="en-US" altLang="zh-CN" dirty="0"/>
              <a:t>https://www.bilibili.com/video/av21919076/?p=2</a:t>
            </a:r>
            <a:endParaRPr kumimoji="1" lang="en-US" altLang="zh-CN" dirty="0"/>
          </a:p>
          <a:p>
            <a:r>
              <a:rPr lang="zh-CN" altLang="en-US" dirty="0"/>
              <a:t>相关视频（中文，较长）</a:t>
            </a:r>
            <a:r>
              <a:rPr kumimoji="1" lang="en-US" altLang="zh-CN" dirty="0">
                <a:hlinkClick r:id="rId2"/>
              </a:rPr>
              <a:t>https://www.bilibili.com/video/BV1As41167EZ/?spm_id_from=333.788.videocard.1</a:t>
            </a:r>
            <a:endParaRPr kumimoji="1" lang="zh-CN" altLang="en-US" dirty="0"/>
          </a:p>
        </p:txBody>
      </p:sp>
    </p:spTree>
    <p:extLst>
      <p:ext uri="{BB962C8B-B14F-4D97-AF65-F5344CB8AC3E}">
        <p14:creationId xmlns:p14="http://schemas.microsoft.com/office/powerpoint/2010/main" val="1243533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F7BD45D4-C29C-B34D-926D-B6658EB1AA3E}"/>
              </a:ext>
            </a:extLst>
          </p:cNvPr>
          <p:cNvSpPr>
            <a:spLocks noGrp="1"/>
          </p:cNvSpPr>
          <p:nvPr>
            <p:ph type="title"/>
          </p:nvPr>
        </p:nvSpPr>
        <p:spPr/>
        <p:txBody>
          <a:bodyPr/>
          <a:lstStyle/>
          <a:p>
            <a:r>
              <a:rPr lang="zh-CN" altLang="en-US" dirty="0"/>
              <a:t>部分内容相关慕课网址</a:t>
            </a:r>
            <a:endParaRPr kumimoji="1" lang="zh-CN" altLang="en-US" dirty="0"/>
          </a:p>
        </p:txBody>
      </p:sp>
      <p:sp>
        <p:nvSpPr>
          <p:cNvPr id="6" name="内容占位符 5">
            <a:extLst>
              <a:ext uri="{FF2B5EF4-FFF2-40B4-BE49-F238E27FC236}">
                <a16:creationId xmlns:a16="http://schemas.microsoft.com/office/drawing/2014/main" xmlns="" id="{2BD1A9F3-6C80-E74B-B5CA-24DBEB9820E3}"/>
              </a:ext>
            </a:extLst>
          </p:cNvPr>
          <p:cNvSpPr>
            <a:spLocks noGrp="1"/>
          </p:cNvSpPr>
          <p:nvPr>
            <p:ph idx="1"/>
          </p:nvPr>
        </p:nvSpPr>
        <p:spPr>
          <a:xfrm>
            <a:off x="685800" y="1476264"/>
            <a:ext cx="7772400" cy="4975448"/>
          </a:xfrm>
        </p:spPr>
        <p:txBody>
          <a:bodyPr/>
          <a:lstStyle/>
          <a:p>
            <a:r>
              <a:rPr lang="zh-CN" altLang="en-US" dirty="0"/>
              <a:t>强力攻击、差分分析、线性分析</a:t>
            </a:r>
            <a:endParaRPr kumimoji="1" lang="zh-CN" altLang="en-US" dirty="0"/>
          </a:p>
          <a:p>
            <a:r>
              <a:rPr lang="en-US" altLang="zh-CN" dirty="0">
                <a:hlinkClick r:id="rId2"/>
              </a:rPr>
              <a:t>https://www.icourse163.org/learn/SDU-1449603168?tid=1450083448#/learn/content</a:t>
            </a:r>
            <a:endParaRPr lang="en-US" altLang="zh-CN" dirty="0"/>
          </a:p>
        </p:txBody>
      </p:sp>
    </p:spTree>
    <p:extLst>
      <p:ext uri="{BB962C8B-B14F-4D97-AF65-F5344CB8AC3E}">
        <p14:creationId xmlns:p14="http://schemas.microsoft.com/office/powerpoint/2010/main" val="78634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教材</a:t>
            </a:r>
            <a:endParaRPr lang="zh-CN" altLang="en-US" dirty="0"/>
          </a:p>
        </p:txBody>
      </p:sp>
      <p:sp>
        <p:nvSpPr>
          <p:cNvPr id="3" name="内容占位符 2"/>
          <p:cNvSpPr>
            <a:spLocks noGrp="1"/>
          </p:cNvSpPr>
          <p:nvPr>
            <p:ph idx="1"/>
          </p:nvPr>
        </p:nvSpPr>
        <p:spPr>
          <a:xfrm>
            <a:off x="685800" y="1196752"/>
            <a:ext cx="7772400" cy="1008112"/>
          </a:xfrm>
        </p:spPr>
        <p:txBody>
          <a:bodyPr/>
          <a:lstStyle/>
          <a:p>
            <a:r>
              <a:rPr lang="zh-CN" altLang="en-US" dirty="0" smtClean="0"/>
              <a:t>密码分析学，王美琴 主编，科学出版社，</a:t>
            </a:r>
            <a:r>
              <a:rPr lang="en-US" altLang="zh-CN" dirty="0" smtClean="0"/>
              <a:t>2024</a:t>
            </a:r>
            <a:endParaRPr lang="zh-CN" altLang="en-US" dirty="0"/>
          </a:p>
        </p:txBody>
      </p:sp>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4</a:t>
            </a:fld>
            <a:endParaRPr lang="zh-CN" altLang="en-US" dirty="0">
              <a:solidFill>
                <a:srgbClr val="464653"/>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712" y="2204864"/>
            <a:ext cx="2720576" cy="3619814"/>
          </a:xfrm>
          <a:prstGeom prst="rect">
            <a:avLst/>
          </a:prstGeom>
        </p:spPr>
      </p:pic>
    </p:spTree>
    <p:extLst>
      <p:ext uri="{BB962C8B-B14F-4D97-AF65-F5344CB8AC3E}">
        <p14:creationId xmlns:p14="http://schemas.microsoft.com/office/powerpoint/2010/main" val="109055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577C70-E259-0D42-A595-ECC8FD7F3530}"/>
              </a:ext>
            </a:extLst>
          </p:cNvPr>
          <p:cNvSpPr>
            <a:spLocks noGrp="1"/>
          </p:cNvSpPr>
          <p:nvPr>
            <p:ph type="title"/>
          </p:nvPr>
        </p:nvSpPr>
        <p:spPr/>
        <p:txBody>
          <a:bodyPr/>
          <a:lstStyle/>
          <a:p>
            <a:r>
              <a:rPr lang="zh-CN" altLang="en-US" dirty="0"/>
              <a:t>参考资料</a:t>
            </a:r>
            <a:endParaRPr kumimoji="1" lang="zh-CN" altLang="en-US" dirty="0"/>
          </a:p>
        </p:txBody>
      </p:sp>
      <p:sp>
        <p:nvSpPr>
          <p:cNvPr id="3" name="内容占位符 2">
            <a:extLst>
              <a:ext uri="{FF2B5EF4-FFF2-40B4-BE49-F238E27FC236}">
                <a16:creationId xmlns:a16="http://schemas.microsoft.com/office/drawing/2014/main" xmlns="" id="{6A66912C-75B2-BA48-A2A3-70C2F0287ADD}"/>
              </a:ext>
            </a:extLst>
          </p:cNvPr>
          <p:cNvSpPr>
            <a:spLocks noGrp="1"/>
          </p:cNvSpPr>
          <p:nvPr>
            <p:ph idx="1"/>
          </p:nvPr>
        </p:nvSpPr>
        <p:spPr/>
        <p:txBody>
          <a:bodyPr>
            <a:normAutofit lnSpcReduction="10000"/>
          </a:bodyPr>
          <a:lstStyle/>
          <a:p>
            <a:r>
              <a:rPr lang="en-US" altLang="zh-CN" dirty="0"/>
              <a:t>The Block Cipher Companion, Lars</a:t>
            </a:r>
            <a:r>
              <a:rPr lang="zh-CN" altLang="en-US" dirty="0"/>
              <a:t> </a:t>
            </a:r>
            <a:r>
              <a:rPr lang="en-US" altLang="zh-CN" dirty="0"/>
              <a:t>R.</a:t>
            </a:r>
            <a:r>
              <a:rPr lang="zh-CN" altLang="en-US" dirty="0"/>
              <a:t> </a:t>
            </a:r>
            <a:r>
              <a:rPr lang="en-US" altLang="zh-CN" dirty="0"/>
              <a:t>Knudsen,</a:t>
            </a:r>
            <a:r>
              <a:rPr lang="zh-CN" altLang="en-US" dirty="0"/>
              <a:t> </a:t>
            </a:r>
            <a:r>
              <a:rPr lang="en-US" altLang="zh-CN" dirty="0"/>
              <a:t>Matthew J. B.</a:t>
            </a:r>
            <a:r>
              <a:rPr lang="zh-CN" altLang="en-US" dirty="0"/>
              <a:t> </a:t>
            </a:r>
            <a:r>
              <a:rPr lang="en-US" altLang="zh-CN" dirty="0"/>
              <a:t>Robshaw, 2011</a:t>
            </a:r>
          </a:p>
          <a:p>
            <a:r>
              <a:rPr lang="zh-CN" altLang="en-US" dirty="0"/>
              <a:t>分组密码的攻击方法与实例分析</a:t>
            </a:r>
            <a:r>
              <a:rPr lang="en-US" altLang="zh-CN" dirty="0"/>
              <a:t>,</a:t>
            </a:r>
            <a:r>
              <a:rPr lang="zh-CN" altLang="en-US" dirty="0"/>
              <a:t> 李超</a:t>
            </a:r>
            <a:r>
              <a:rPr lang="en-US" altLang="zh-CN" dirty="0"/>
              <a:t>,</a:t>
            </a:r>
            <a:r>
              <a:rPr lang="zh-CN" altLang="en-US" dirty="0"/>
              <a:t> 孙兵</a:t>
            </a:r>
            <a:r>
              <a:rPr lang="en-US" altLang="zh-CN" dirty="0"/>
              <a:t>,</a:t>
            </a:r>
            <a:r>
              <a:rPr lang="zh-CN" altLang="en-US" dirty="0"/>
              <a:t> 李瑞林　著</a:t>
            </a:r>
            <a:r>
              <a:rPr lang="en-US" altLang="zh-CN" dirty="0"/>
              <a:t>.</a:t>
            </a:r>
            <a:r>
              <a:rPr lang="zh-CN" altLang="en-US" dirty="0"/>
              <a:t> 科学出版社</a:t>
            </a:r>
            <a:r>
              <a:rPr lang="en-US" altLang="zh-CN" dirty="0"/>
              <a:t>.</a:t>
            </a:r>
            <a:r>
              <a:rPr lang="zh-CN" altLang="en-US" dirty="0"/>
              <a:t> </a:t>
            </a:r>
            <a:endParaRPr lang="en-US" altLang="zh-CN" dirty="0" smtClean="0"/>
          </a:p>
          <a:p>
            <a:r>
              <a:rPr lang="en-US" altLang="zh-CN" dirty="0" smtClean="0"/>
              <a:t>A </a:t>
            </a:r>
            <a:r>
              <a:rPr lang="en-US" altLang="zh-CN" dirty="0"/>
              <a:t>Salad of Block Ciphers,</a:t>
            </a:r>
            <a:r>
              <a:rPr lang="zh-CN" altLang="en-US" dirty="0"/>
              <a:t> </a:t>
            </a:r>
            <a:r>
              <a:rPr lang="en-US" altLang="zh-CN" dirty="0"/>
              <a:t>Roberto </a:t>
            </a:r>
            <a:r>
              <a:rPr lang="en-US" altLang="zh-CN" dirty="0" err="1"/>
              <a:t>Avanzi</a:t>
            </a:r>
            <a:r>
              <a:rPr lang="en-US" altLang="zh-CN" dirty="0"/>
              <a:t>,</a:t>
            </a:r>
            <a:r>
              <a:rPr lang="zh-CN" altLang="en-US" dirty="0"/>
              <a:t> </a:t>
            </a:r>
            <a:r>
              <a:rPr lang="en-US" altLang="zh-CN" dirty="0" smtClean="0"/>
              <a:t>2017.08</a:t>
            </a:r>
            <a:endParaRPr lang="en-US" altLang="zh-CN" dirty="0"/>
          </a:p>
          <a:p>
            <a:endParaRPr lang="en-US" altLang="zh-CN" dirty="0"/>
          </a:p>
          <a:p>
            <a:r>
              <a:rPr lang="zh-CN" altLang="en-US" dirty="0"/>
              <a:t>国际会议论文集</a:t>
            </a:r>
            <a:endParaRPr lang="en-US" altLang="zh-CN" dirty="0"/>
          </a:p>
          <a:p>
            <a:pPr lvl="1"/>
            <a:r>
              <a:rPr lang="en-US" altLang="zh-CN" dirty="0"/>
              <a:t>Crypto\ </a:t>
            </a:r>
            <a:r>
              <a:rPr lang="en-US" altLang="zh-CN" dirty="0" err="1"/>
              <a:t>Eurocrypt</a:t>
            </a:r>
            <a:r>
              <a:rPr lang="en-US" altLang="zh-CN" dirty="0"/>
              <a:t>\ </a:t>
            </a:r>
            <a:r>
              <a:rPr lang="en-US" altLang="zh-CN" dirty="0" err="1"/>
              <a:t>Asiacrypt</a:t>
            </a:r>
            <a:r>
              <a:rPr lang="en-US" altLang="zh-CN" dirty="0"/>
              <a:t>\FSE\...</a:t>
            </a:r>
          </a:p>
          <a:p>
            <a:r>
              <a:rPr lang="zh-CN" altLang="en-US" dirty="0"/>
              <a:t>最新资讯：</a:t>
            </a:r>
            <a:r>
              <a:rPr lang="en-US" altLang="zh-CN" dirty="0" err="1"/>
              <a:t>eprint</a:t>
            </a:r>
            <a:r>
              <a:rPr lang="en-US" altLang="zh-CN" dirty="0"/>
              <a:t>  </a:t>
            </a:r>
            <a:r>
              <a:rPr lang="en-US" altLang="zh-CN" dirty="0">
                <a:hlinkClick r:id="rId2"/>
              </a:rPr>
              <a:t>http://eprint.iacr.org/</a:t>
            </a:r>
            <a:r>
              <a:rPr lang="en-US" altLang="zh-CN" dirty="0"/>
              <a:t>  </a:t>
            </a:r>
          </a:p>
          <a:p>
            <a:pPr lvl="1"/>
            <a:endParaRPr lang="en-US" altLang="zh-CN" dirty="0"/>
          </a:p>
        </p:txBody>
      </p:sp>
      <p:sp>
        <p:nvSpPr>
          <p:cNvPr id="4" name="灯片编号占位符 3">
            <a:extLst>
              <a:ext uri="{FF2B5EF4-FFF2-40B4-BE49-F238E27FC236}">
                <a16:creationId xmlns:a16="http://schemas.microsoft.com/office/drawing/2014/main" xmlns="" id="{250D0B4B-F762-E04B-90FA-F4C66B1FE354}"/>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5</a:t>
            </a:fld>
            <a:endParaRPr lang="zh-CN" altLang="en-US">
              <a:solidFill>
                <a:srgbClr val="464653"/>
              </a:solidFill>
            </a:endParaRPr>
          </a:p>
        </p:txBody>
      </p:sp>
    </p:spTree>
    <p:extLst>
      <p:ext uri="{BB962C8B-B14F-4D97-AF65-F5344CB8AC3E}">
        <p14:creationId xmlns:p14="http://schemas.microsoft.com/office/powerpoint/2010/main" val="19826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44BF26-88ED-EF40-868F-B3C36DB722D9}"/>
              </a:ext>
            </a:extLst>
          </p:cNvPr>
          <p:cNvSpPr>
            <a:spLocks noGrp="1"/>
          </p:cNvSpPr>
          <p:nvPr>
            <p:ph type="title"/>
          </p:nvPr>
        </p:nvSpPr>
        <p:spPr/>
        <p:txBody>
          <a:bodyPr/>
          <a:lstStyle/>
          <a:p>
            <a:r>
              <a:rPr kumimoji="1" lang="zh-CN" altLang="en-US" dirty="0"/>
              <a:t>教学目标</a:t>
            </a:r>
          </a:p>
        </p:txBody>
      </p:sp>
      <p:sp>
        <p:nvSpPr>
          <p:cNvPr id="3" name="内容占位符 2">
            <a:extLst>
              <a:ext uri="{FF2B5EF4-FFF2-40B4-BE49-F238E27FC236}">
                <a16:creationId xmlns:a16="http://schemas.microsoft.com/office/drawing/2014/main" xmlns="" id="{0AB05626-819E-8549-BE18-F7B9C0163077}"/>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xmlns="" id="{93B03865-B512-EC49-B609-A4A9C2306BAE}"/>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6</a:t>
            </a:fld>
            <a:endParaRPr lang="zh-CN" altLang="en-US" dirty="0">
              <a:solidFill>
                <a:srgbClr val="464653"/>
              </a:solidFill>
            </a:endParaRPr>
          </a:p>
        </p:txBody>
      </p:sp>
      <p:graphicFrame>
        <p:nvGraphicFramePr>
          <p:cNvPr id="6" name="图示 5">
            <a:extLst>
              <a:ext uri="{FF2B5EF4-FFF2-40B4-BE49-F238E27FC236}">
                <a16:creationId xmlns:a16="http://schemas.microsoft.com/office/drawing/2014/main" xmlns="" id="{D6337C05-58AF-614D-975A-25E52FC47968}"/>
              </a:ext>
            </a:extLst>
          </p:cNvPr>
          <p:cNvGraphicFramePr/>
          <p:nvPr>
            <p:extLst>
              <p:ext uri="{D42A27DB-BD31-4B8C-83A1-F6EECF244321}">
                <p14:modId xmlns:p14="http://schemas.microsoft.com/office/powerpoint/2010/main" val="1858735700"/>
              </p:ext>
            </p:extLst>
          </p:nvPr>
        </p:nvGraphicFramePr>
        <p:xfrm>
          <a:off x="685333" y="1116396"/>
          <a:ext cx="78247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11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C8F1F8C8-EB5D-6745-B90A-99513CB73829}"/>
              </a:ext>
            </a:extLst>
          </p:cNvPr>
          <p:cNvPicPr>
            <a:picLocks noChangeAspect="1"/>
          </p:cNvPicPr>
          <p:nvPr/>
        </p:nvPicPr>
        <p:blipFill>
          <a:blip r:embed="rId3"/>
          <a:stretch>
            <a:fillRect/>
          </a:stretch>
        </p:blipFill>
        <p:spPr>
          <a:xfrm>
            <a:off x="6729684" y="3771139"/>
            <a:ext cx="2474154" cy="2226739"/>
          </a:xfrm>
          <a:prstGeom prst="rect">
            <a:avLst/>
          </a:prstGeom>
        </p:spPr>
      </p:pic>
      <p:sp>
        <p:nvSpPr>
          <p:cNvPr id="5" name="标题 4">
            <a:extLst>
              <a:ext uri="{FF2B5EF4-FFF2-40B4-BE49-F238E27FC236}">
                <a16:creationId xmlns:a16="http://schemas.microsoft.com/office/drawing/2014/main" xmlns="" id="{D2583254-560F-D641-AC27-3AA0BA5F9BBA}"/>
              </a:ext>
            </a:extLst>
          </p:cNvPr>
          <p:cNvSpPr>
            <a:spLocks noGrp="1"/>
          </p:cNvSpPr>
          <p:nvPr>
            <p:ph type="title"/>
          </p:nvPr>
        </p:nvSpPr>
        <p:spPr/>
        <p:txBody>
          <a:bodyPr>
            <a:normAutofit/>
          </a:bodyPr>
          <a:lstStyle/>
          <a:p>
            <a:r>
              <a:rPr kumimoji="1" lang="zh-CN" altLang="en-US" dirty="0"/>
              <a:t>密码算法保障信息安全四大安全属性</a:t>
            </a:r>
          </a:p>
        </p:txBody>
      </p:sp>
      <p:sp>
        <p:nvSpPr>
          <p:cNvPr id="6" name="内容占位符 5">
            <a:extLst>
              <a:ext uri="{FF2B5EF4-FFF2-40B4-BE49-F238E27FC236}">
                <a16:creationId xmlns:a16="http://schemas.microsoft.com/office/drawing/2014/main" xmlns="" id="{101D6C00-91BE-3543-9A6E-2389D598E992}"/>
              </a:ext>
            </a:extLst>
          </p:cNvPr>
          <p:cNvSpPr>
            <a:spLocks noGrp="1"/>
          </p:cNvSpPr>
          <p:nvPr>
            <p:ph idx="1"/>
          </p:nvPr>
        </p:nvSpPr>
        <p:spPr>
          <a:xfrm>
            <a:off x="458491" y="1209672"/>
            <a:ext cx="7772400" cy="4975448"/>
          </a:xfrm>
        </p:spPr>
        <p:txBody>
          <a:bodyPr>
            <a:normAutofit/>
          </a:bodyPr>
          <a:lstStyle/>
          <a:p>
            <a:r>
              <a:rPr kumimoji="1" lang="zh-CN" altLang="en-US" dirty="0"/>
              <a:t>密码学包括密码编码学和密码分析学</a:t>
            </a:r>
            <a:endParaRPr kumimoji="1" lang="en-US" altLang="zh-CN" dirty="0"/>
          </a:p>
          <a:p>
            <a:pPr lvl="1"/>
            <a:r>
              <a:rPr kumimoji="1" lang="zh-CN" altLang="en-US" dirty="0"/>
              <a:t>密码设计者希望设计出</a:t>
            </a:r>
            <a:r>
              <a:rPr kumimoji="1" lang="zh-CN" altLang="en-US" dirty="0">
                <a:solidFill>
                  <a:srgbClr val="FF0000"/>
                </a:solidFill>
              </a:rPr>
              <a:t>安全</a:t>
            </a:r>
            <a:r>
              <a:rPr kumimoji="1" lang="zh-CN" altLang="en-US" dirty="0"/>
              <a:t>高效的密码算法</a:t>
            </a:r>
            <a:endParaRPr kumimoji="1" lang="en-US" altLang="zh-CN" dirty="0"/>
          </a:p>
          <a:p>
            <a:pPr lvl="1"/>
            <a:r>
              <a:rPr kumimoji="1" lang="zh-CN" altLang="en-US" dirty="0"/>
              <a:t>密码分析者希望找到算法的某些安全</a:t>
            </a:r>
            <a:r>
              <a:rPr kumimoji="1" lang="zh-CN" altLang="en-US" dirty="0">
                <a:solidFill>
                  <a:srgbClr val="FF0000"/>
                </a:solidFill>
              </a:rPr>
              <a:t>缺陷</a:t>
            </a:r>
            <a:endParaRPr kumimoji="1" lang="en-US" altLang="zh-CN" dirty="0">
              <a:solidFill>
                <a:srgbClr val="FF0000"/>
              </a:solidFill>
            </a:endParaRPr>
          </a:p>
          <a:p>
            <a:endParaRPr kumimoji="1" lang="en-US" altLang="zh-CN" dirty="0">
              <a:solidFill>
                <a:srgbClr val="FF0000"/>
              </a:solidFill>
            </a:endParaRPr>
          </a:p>
        </p:txBody>
      </p:sp>
      <p:sp>
        <p:nvSpPr>
          <p:cNvPr id="4" name="灯片编号占位符 3">
            <a:extLst>
              <a:ext uri="{FF2B5EF4-FFF2-40B4-BE49-F238E27FC236}">
                <a16:creationId xmlns:a16="http://schemas.microsoft.com/office/drawing/2014/main" xmlns="" id="{8207581E-9B24-E54E-BDA0-B30611CFD6E8}"/>
              </a:ext>
            </a:extLst>
          </p:cNvPr>
          <p:cNvSpPr>
            <a:spLocks noGrp="1"/>
          </p:cNvSpPr>
          <p:nvPr>
            <p:ph type="sldNum" sz="quarter" idx="12"/>
          </p:nvPr>
        </p:nvSpPr>
        <p:spPr/>
        <p:txBody>
          <a:bodyPr/>
          <a:lstStyle/>
          <a:p>
            <a:pPr>
              <a:defRPr/>
            </a:pPr>
            <a:fld id="{C67A73EB-7BB8-411F-9E76-80E589F739E9}" type="slidenum">
              <a:rPr lang="zh-CN" altLang="en-US" smtClean="0">
                <a:solidFill>
                  <a:srgbClr val="DDE9EC"/>
                </a:solidFill>
              </a:rPr>
              <a:pPr>
                <a:defRPr/>
              </a:pPr>
              <a:t>7</a:t>
            </a:fld>
            <a:endParaRPr lang="zh-CN" altLang="en-US">
              <a:solidFill>
                <a:srgbClr val="DDE9EC"/>
              </a:solidFill>
            </a:endParaRPr>
          </a:p>
        </p:txBody>
      </p:sp>
      <p:grpSp>
        <p:nvGrpSpPr>
          <p:cNvPr id="2" name="组合 1">
            <a:extLst>
              <a:ext uri="{FF2B5EF4-FFF2-40B4-BE49-F238E27FC236}">
                <a16:creationId xmlns:a16="http://schemas.microsoft.com/office/drawing/2014/main" xmlns="" id="{06631D7F-CD15-6A41-8FC0-83A3B59B7467}"/>
              </a:ext>
            </a:extLst>
          </p:cNvPr>
          <p:cNvGrpSpPr/>
          <p:nvPr/>
        </p:nvGrpSpPr>
        <p:grpSpPr>
          <a:xfrm>
            <a:off x="7195196" y="1209672"/>
            <a:ext cx="1005804" cy="2022036"/>
            <a:chOff x="7662541" y="4433311"/>
            <a:chExt cx="1005804" cy="2022036"/>
          </a:xfrm>
        </p:grpSpPr>
        <p:sp>
          <p:nvSpPr>
            <p:cNvPr id="21" name="Freeform 4">
              <a:extLst>
                <a:ext uri="{FF2B5EF4-FFF2-40B4-BE49-F238E27FC236}">
                  <a16:creationId xmlns:a16="http://schemas.microsoft.com/office/drawing/2014/main" xmlns="" id="{32AB465A-FDB7-B24F-82DA-25D45F5757F3}"/>
                </a:ext>
              </a:extLst>
            </p:cNvPr>
            <p:cNvSpPr>
              <a:spLocks/>
            </p:cNvSpPr>
            <p:nvPr/>
          </p:nvSpPr>
          <p:spPr bwMode="auto">
            <a:xfrm>
              <a:off x="7662541" y="4433311"/>
              <a:ext cx="963613" cy="908050"/>
            </a:xfrm>
            <a:custGeom>
              <a:avLst/>
              <a:gdLst/>
              <a:ahLst/>
              <a:cxnLst>
                <a:cxn ang="0">
                  <a:pos x="256" y="90"/>
                </a:cxn>
                <a:cxn ang="0">
                  <a:pos x="153" y="180"/>
                </a:cxn>
                <a:cxn ang="0">
                  <a:pos x="153" y="136"/>
                </a:cxn>
                <a:cxn ang="0">
                  <a:pos x="19" y="241"/>
                </a:cxn>
                <a:cxn ang="0">
                  <a:pos x="0" y="241"/>
                </a:cxn>
                <a:cxn ang="0">
                  <a:pos x="153" y="40"/>
                </a:cxn>
                <a:cxn ang="0">
                  <a:pos x="153" y="0"/>
                </a:cxn>
                <a:cxn ang="0">
                  <a:pos x="256" y="90"/>
                </a:cxn>
              </a:cxnLst>
              <a:rect l="0" t="0" r="r" b="b"/>
              <a:pathLst>
                <a:path w="256" h="241">
                  <a:moveTo>
                    <a:pt x="256" y="90"/>
                  </a:moveTo>
                  <a:cubicBezTo>
                    <a:pt x="153" y="180"/>
                    <a:pt x="153" y="180"/>
                    <a:pt x="153" y="180"/>
                  </a:cubicBezTo>
                  <a:cubicBezTo>
                    <a:pt x="153" y="136"/>
                    <a:pt x="153" y="136"/>
                    <a:pt x="153" y="136"/>
                  </a:cubicBezTo>
                  <a:cubicBezTo>
                    <a:pt x="91" y="150"/>
                    <a:pt x="41" y="185"/>
                    <a:pt x="19" y="241"/>
                  </a:cubicBezTo>
                  <a:cubicBezTo>
                    <a:pt x="0" y="241"/>
                    <a:pt x="0" y="241"/>
                    <a:pt x="0" y="241"/>
                  </a:cubicBezTo>
                  <a:cubicBezTo>
                    <a:pt x="5" y="144"/>
                    <a:pt x="55" y="66"/>
                    <a:pt x="153" y="40"/>
                  </a:cubicBezTo>
                  <a:cubicBezTo>
                    <a:pt x="153" y="0"/>
                    <a:pt x="153" y="0"/>
                    <a:pt x="153" y="0"/>
                  </a:cubicBezTo>
                  <a:cubicBezTo>
                    <a:pt x="256" y="90"/>
                    <a:pt x="256" y="90"/>
                    <a:pt x="256" y="90"/>
                  </a:cubicBezTo>
                  <a:close/>
                </a:path>
              </a:pathLst>
            </a:custGeom>
            <a:solidFill>
              <a:srgbClr val="8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6">
              <a:extLst>
                <a:ext uri="{FF2B5EF4-FFF2-40B4-BE49-F238E27FC236}">
                  <a16:creationId xmlns:a16="http://schemas.microsoft.com/office/drawing/2014/main" xmlns="" id="{B469C1F0-B5C3-4E40-8A29-6F03AE66844F}"/>
                </a:ext>
              </a:extLst>
            </p:cNvPr>
            <p:cNvSpPr>
              <a:spLocks noChangeArrowheads="1"/>
            </p:cNvSpPr>
            <p:nvPr/>
          </p:nvSpPr>
          <p:spPr bwMode="auto">
            <a:xfrm>
              <a:off x="7668220" y="5317130"/>
              <a:ext cx="100012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600" b="0" i="0" u="none" strike="noStrike" cap="none" normalizeH="0" baseline="0" dirty="0">
                  <a:ln>
                    <a:noFill/>
                  </a:ln>
                  <a:solidFill>
                    <a:schemeClr val="tx1">
                      <a:lumMod val="85000"/>
                      <a:lumOff val="15000"/>
                    </a:schemeClr>
                  </a:solidFill>
                  <a:effectLst/>
                  <a:latin typeface="黑体" pitchFamily="49" charset="-122"/>
                  <a:ea typeface="黑体" pitchFamily="49" charset="-122"/>
                  <a:cs typeface="宋体" pitchFamily="2" charset="-122"/>
                </a:rPr>
                <a:t>攻与防</a:t>
              </a:r>
              <a:endParaRPr kumimoji="0" lang="zh-CN" sz="2600" b="0" i="0" u="none" strike="noStrike" cap="none" normalizeH="0" baseline="0" dirty="0">
                <a:ln>
                  <a:noFill/>
                </a:ln>
                <a:solidFill>
                  <a:schemeClr val="tx1">
                    <a:lumMod val="85000"/>
                    <a:lumOff val="15000"/>
                  </a:schemeClr>
                </a:solidFill>
                <a:effectLst/>
                <a:latin typeface="Arial" pitchFamily="34" charset="0"/>
                <a:ea typeface="宋体" pitchFamily="2" charset="-122"/>
                <a:cs typeface="宋体" pitchFamily="2" charset="-122"/>
              </a:endParaRPr>
            </a:p>
          </p:txBody>
        </p:sp>
        <p:grpSp>
          <p:nvGrpSpPr>
            <p:cNvPr id="24" name="组合 23">
              <a:extLst>
                <a:ext uri="{FF2B5EF4-FFF2-40B4-BE49-F238E27FC236}">
                  <a16:creationId xmlns:a16="http://schemas.microsoft.com/office/drawing/2014/main" xmlns="" id="{44E0F777-1D3B-6E44-9317-6CA44AE200EE}"/>
                </a:ext>
              </a:extLst>
            </p:cNvPr>
            <p:cNvGrpSpPr/>
            <p:nvPr/>
          </p:nvGrpSpPr>
          <p:grpSpPr>
            <a:xfrm>
              <a:off x="7754442" y="5683822"/>
              <a:ext cx="893763" cy="771525"/>
              <a:chOff x="8690904" y="5693624"/>
              <a:chExt cx="893763" cy="771525"/>
            </a:xfrm>
          </p:grpSpPr>
          <p:sp>
            <p:nvSpPr>
              <p:cNvPr id="22" name="Freeform 5">
                <a:extLst>
                  <a:ext uri="{FF2B5EF4-FFF2-40B4-BE49-F238E27FC236}">
                    <a16:creationId xmlns:a16="http://schemas.microsoft.com/office/drawing/2014/main" xmlns="" id="{31C4EA2A-E64B-2747-8F5C-AE0A71C17642}"/>
                  </a:ext>
                </a:extLst>
              </p:cNvPr>
              <p:cNvSpPr>
                <a:spLocks/>
              </p:cNvSpPr>
              <p:nvPr/>
            </p:nvSpPr>
            <p:spPr bwMode="auto">
              <a:xfrm>
                <a:off x="8690904" y="5693624"/>
                <a:ext cx="893763" cy="771525"/>
              </a:xfrm>
              <a:custGeom>
                <a:avLst/>
                <a:gdLst/>
                <a:ahLst/>
                <a:cxnLst>
                  <a:cxn ang="0">
                    <a:pos x="102" y="84"/>
                  </a:cxn>
                  <a:cxn ang="0">
                    <a:pos x="102" y="46"/>
                  </a:cxn>
                  <a:cxn ang="0">
                    <a:pos x="0" y="126"/>
                  </a:cxn>
                  <a:cxn ang="0">
                    <a:pos x="102" y="205"/>
                  </a:cxn>
                  <a:cxn ang="0">
                    <a:pos x="102" y="169"/>
                  </a:cxn>
                  <a:cxn ang="0">
                    <a:pos x="237" y="0"/>
                  </a:cxn>
                  <a:cxn ang="0">
                    <a:pos x="217" y="0"/>
                  </a:cxn>
                  <a:cxn ang="0">
                    <a:pos x="102" y="84"/>
                  </a:cxn>
                </a:cxnLst>
                <a:rect l="0" t="0" r="r" b="b"/>
                <a:pathLst>
                  <a:path w="237" h="205">
                    <a:moveTo>
                      <a:pt x="102" y="84"/>
                    </a:moveTo>
                    <a:cubicBezTo>
                      <a:pt x="102" y="46"/>
                      <a:pt x="102" y="46"/>
                      <a:pt x="102" y="46"/>
                    </a:cubicBezTo>
                    <a:cubicBezTo>
                      <a:pt x="0" y="126"/>
                      <a:pt x="0" y="126"/>
                      <a:pt x="0" y="126"/>
                    </a:cubicBezTo>
                    <a:cubicBezTo>
                      <a:pt x="102" y="205"/>
                      <a:pt x="102" y="205"/>
                      <a:pt x="102" y="205"/>
                    </a:cubicBezTo>
                    <a:cubicBezTo>
                      <a:pt x="102" y="169"/>
                      <a:pt x="102" y="169"/>
                      <a:pt x="102" y="169"/>
                    </a:cubicBezTo>
                    <a:cubicBezTo>
                      <a:pt x="185" y="148"/>
                      <a:pt x="229" y="83"/>
                      <a:pt x="237" y="0"/>
                    </a:cubicBezTo>
                    <a:cubicBezTo>
                      <a:pt x="217" y="0"/>
                      <a:pt x="217" y="0"/>
                      <a:pt x="217" y="0"/>
                    </a:cubicBezTo>
                    <a:cubicBezTo>
                      <a:pt x="195" y="45"/>
                      <a:pt x="153" y="73"/>
                      <a:pt x="102" y="84"/>
                    </a:cubicBez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TextBox 24">
                <a:extLst>
                  <a:ext uri="{FF2B5EF4-FFF2-40B4-BE49-F238E27FC236}">
                    <a16:creationId xmlns:a16="http://schemas.microsoft.com/office/drawing/2014/main" xmlns="" id="{7B1B8D38-6C2E-2844-AFB0-BDDF0BE5A468}"/>
                  </a:ext>
                </a:extLst>
              </p:cNvPr>
              <p:cNvSpPr txBox="1">
                <a:spLocks noChangeArrowheads="1"/>
              </p:cNvSpPr>
              <p:nvPr/>
            </p:nvSpPr>
            <p:spPr bwMode="auto">
              <a:xfrm>
                <a:off x="8859375" y="5914106"/>
                <a:ext cx="379068" cy="430887"/>
              </a:xfrm>
              <a:prstGeom prst="rect">
                <a:avLst/>
              </a:prstGeom>
              <a:noFill/>
              <a:ln w="9525">
                <a:noFill/>
                <a:miter lim="800000"/>
                <a:headEnd/>
                <a:tailEnd/>
              </a:ln>
            </p:spPr>
            <p:txBody>
              <a:bodyPr wrap="square">
                <a:spAutoFit/>
              </a:bodyPr>
              <a:lstStyle/>
              <a:p>
                <a:endParaRPr lang="zh-CN" altLang="en-US" sz="2200" b="1" dirty="0">
                  <a:solidFill>
                    <a:schemeClr val="bg1"/>
                  </a:solidFill>
                  <a:latin typeface="黑体" pitchFamily="49" charset="-122"/>
                  <a:ea typeface="黑体" pitchFamily="49" charset="-122"/>
                </a:endParaRPr>
              </a:p>
            </p:txBody>
          </p:sp>
        </p:grpSp>
      </p:grpSp>
      <p:graphicFrame>
        <p:nvGraphicFramePr>
          <p:cNvPr id="3" name="图示 2">
            <a:extLst>
              <a:ext uri="{FF2B5EF4-FFF2-40B4-BE49-F238E27FC236}">
                <a16:creationId xmlns:a16="http://schemas.microsoft.com/office/drawing/2014/main" xmlns="" id="{0E414741-AA94-B74E-9384-0C79A2729809}"/>
              </a:ext>
            </a:extLst>
          </p:cNvPr>
          <p:cNvGraphicFramePr/>
          <p:nvPr>
            <p:extLst>
              <p:ext uri="{D42A27DB-BD31-4B8C-83A1-F6EECF244321}">
                <p14:modId xmlns:p14="http://schemas.microsoft.com/office/powerpoint/2010/main" val="3021731013"/>
              </p:ext>
            </p:extLst>
          </p:nvPr>
        </p:nvGraphicFramePr>
        <p:xfrm>
          <a:off x="124419" y="2258730"/>
          <a:ext cx="6768752" cy="45438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438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CA6BFA-8EE4-B94F-8F39-701BF6E54259}"/>
              </a:ext>
            </a:extLst>
          </p:cNvPr>
          <p:cNvSpPr>
            <a:spLocks noGrp="1"/>
          </p:cNvSpPr>
          <p:nvPr>
            <p:ph type="title"/>
          </p:nvPr>
        </p:nvSpPr>
        <p:spPr/>
        <p:txBody>
          <a:bodyPr/>
          <a:lstStyle/>
          <a:p>
            <a:r>
              <a:rPr kumimoji="1" lang="zh-CN" altLang="en-US" dirty="0"/>
              <a:t>对称加密算法（</a:t>
            </a:r>
            <a:r>
              <a:rPr kumimoji="1" lang="zh-CN" altLang="en-US" dirty="0">
                <a:solidFill>
                  <a:srgbClr val="FF0000"/>
                </a:solidFill>
              </a:rPr>
              <a:t>流</a:t>
            </a:r>
            <a:r>
              <a:rPr kumimoji="1" lang="zh-CN" altLang="en-US" dirty="0"/>
              <a:t>密码，</a:t>
            </a:r>
            <a:r>
              <a:rPr kumimoji="1" lang="zh-CN" altLang="en-US" dirty="0">
                <a:solidFill>
                  <a:srgbClr val="FF0000"/>
                </a:solidFill>
              </a:rPr>
              <a:t>分组</a:t>
            </a:r>
            <a:r>
              <a:rPr kumimoji="1" lang="zh-CN" altLang="en-US" dirty="0"/>
              <a:t>密码）</a:t>
            </a:r>
          </a:p>
        </p:txBody>
      </p:sp>
      <p:sp>
        <p:nvSpPr>
          <p:cNvPr id="3" name="内容占位符 2">
            <a:extLst>
              <a:ext uri="{FF2B5EF4-FFF2-40B4-BE49-F238E27FC236}">
                <a16:creationId xmlns:a16="http://schemas.microsoft.com/office/drawing/2014/main" xmlns="" id="{A08C0119-9F06-FB47-9751-333D017B2CD3}"/>
              </a:ext>
            </a:extLst>
          </p:cNvPr>
          <p:cNvSpPr>
            <a:spLocks noGrp="1"/>
          </p:cNvSpPr>
          <p:nvPr>
            <p:ph sz="quarter" idx="1"/>
          </p:nvPr>
        </p:nvSpPr>
        <p:spPr>
          <a:xfrm>
            <a:off x="685800" y="1112826"/>
            <a:ext cx="7772400" cy="4975448"/>
          </a:xfrm>
        </p:spPr>
        <p:txBody>
          <a:bodyPr>
            <a:normAutofit/>
          </a:bodyPr>
          <a:lstStyle/>
          <a:p>
            <a:r>
              <a:rPr kumimoji="1" lang="zh-CN" altLang="en-US" dirty="0"/>
              <a:t>安全属性</a:t>
            </a:r>
            <a:endParaRPr kumimoji="1" lang="en-US" altLang="zh-CN" dirty="0"/>
          </a:p>
          <a:p>
            <a:pPr lvl="1"/>
            <a:r>
              <a:rPr kumimoji="1" lang="zh-CN" altLang="en-US" dirty="0"/>
              <a:t>机密性</a:t>
            </a:r>
            <a:endParaRPr kumimoji="1" lang="en-US" altLang="zh-CN" dirty="0"/>
          </a:p>
          <a:p>
            <a:r>
              <a:rPr kumimoji="1" lang="zh-CN" altLang="en-US" dirty="0"/>
              <a:t>攻击目标</a:t>
            </a:r>
            <a:endParaRPr kumimoji="1" lang="en-US" altLang="zh-CN" dirty="0"/>
          </a:p>
          <a:p>
            <a:pPr lvl="1"/>
            <a:r>
              <a:rPr kumimoji="1" lang="zh-CN" altLang="en-US" dirty="0"/>
              <a:t>恢复密钥</a:t>
            </a:r>
            <a:endParaRPr kumimoji="1" lang="en-US" altLang="zh-CN" dirty="0"/>
          </a:p>
          <a:p>
            <a:pPr lvl="1"/>
            <a:r>
              <a:rPr kumimoji="1" lang="zh-CN" altLang="en-US" dirty="0"/>
              <a:t>与随机置换进行区分</a:t>
            </a:r>
          </a:p>
        </p:txBody>
      </p:sp>
      <p:grpSp>
        <p:nvGrpSpPr>
          <p:cNvPr id="6" name="组合 19">
            <a:extLst>
              <a:ext uri="{FF2B5EF4-FFF2-40B4-BE49-F238E27FC236}">
                <a16:creationId xmlns:a16="http://schemas.microsoft.com/office/drawing/2014/main" xmlns="" id="{E7AEF7D0-34A5-2D42-ACF8-7BDF5840D6B4}"/>
              </a:ext>
            </a:extLst>
          </p:cNvPr>
          <p:cNvGrpSpPr>
            <a:grpSpLocks/>
          </p:cNvGrpSpPr>
          <p:nvPr/>
        </p:nvGrpSpPr>
        <p:grpSpPr bwMode="auto">
          <a:xfrm>
            <a:off x="382526" y="4293096"/>
            <a:ext cx="8099425" cy="1398006"/>
            <a:chOff x="546100" y="2945394"/>
            <a:chExt cx="8099425" cy="1398006"/>
          </a:xfrm>
        </p:grpSpPr>
        <p:sp>
          <p:nvSpPr>
            <p:cNvPr id="7" name="Line 13">
              <a:extLst>
                <a:ext uri="{FF2B5EF4-FFF2-40B4-BE49-F238E27FC236}">
                  <a16:creationId xmlns:a16="http://schemas.microsoft.com/office/drawing/2014/main" xmlns="" id="{849BF7F2-6456-784A-ABA4-CCAADF3D0A6C}"/>
                </a:ext>
              </a:extLst>
            </p:cNvPr>
            <p:cNvSpPr>
              <a:spLocks noChangeShapeType="1"/>
            </p:cNvSpPr>
            <p:nvPr/>
          </p:nvSpPr>
          <p:spPr bwMode="auto">
            <a:xfrm>
              <a:off x="762000" y="4041775"/>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14">
              <a:extLst>
                <a:ext uri="{FF2B5EF4-FFF2-40B4-BE49-F238E27FC236}">
                  <a16:creationId xmlns:a16="http://schemas.microsoft.com/office/drawing/2014/main" xmlns="" id="{205FBD46-2F64-754E-B48C-3253858AB4E1}"/>
                </a:ext>
              </a:extLst>
            </p:cNvPr>
            <p:cNvSpPr>
              <a:spLocks noChangeArrowheads="1"/>
            </p:cNvSpPr>
            <p:nvPr/>
          </p:nvSpPr>
          <p:spPr bwMode="auto">
            <a:xfrm>
              <a:off x="2133600" y="38100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9" name="Line 15">
              <a:extLst>
                <a:ext uri="{FF2B5EF4-FFF2-40B4-BE49-F238E27FC236}">
                  <a16:creationId xmlns:a16="http://schemas.microsoft.com/office/drawing/2014/main" xmlns="" id="{52142B64-FF42-684F-8014-A83D595A2D72}"/>
                </a:ext>
              </a:extLst>
            </p:cNvPr>
            <p:cNvSpPr>
              <a:spLocks noChangeShapeType="1"/>
            </p:cNvSpPr>
            <p:nvPr/>
          </p:nvSpPr>
          <p:spPr bwMode="auto">
            <a:xfrm>
              <a:off x="3429000" y="4029075"/>
              <a:ext cx="2209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6">
              <a:extLst>
                <a:ext uri="{FF2B5EF4-FFF2-40B4-BE49-F238E27FC236}">
                  <a16:creationId xmlns:a16="http://schemas.microsoft.com/office/drawing/2014/main" xmlns="" id="{4CE7A7E1-A805-C44D-B875-2A76794108B2}"/>
                </a:ext>
              </a:extLst>
            </p:cNvPr>
            <p:cNvSpPr>
              <a:spLocks noChangeArrowheads="1"/>
            </p:cNvSpPr>
            <p:nvPr/>
          </p:nvSpPr>
          <p:spPr bwMode="auto">
            <a:xfrm>
              <a:off x="5638800" y="38100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Line 17">
              <a:extLst>
                <a:ext uri="{FF2B5EF4-FFF2-40B4-BE49-F238E27FC236}">
                  <a16:creationId xmlns:a16="http://schemas.microsoft.com/office/drawing/2014/main" xmlns="" id="{0896C34E-4BC3-B24D-8CDA-76B418636E72}"/>
                </a:ext>
              </a:extLst>
            </p:cNvPr>
            <p:cNvSpPr>
              <a:spLocks noChangeShapeType="1"/>
            </p:cNvSpPr>
            <p:nvPr/>
          </p:nvSpPr>
          <p:spPr bwMode="auto">
            <a:xfrm>
              <a:off x="6934200" y="4016375"/>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8">
              <a:extLst>
                <a:ext uri="{FF2B5EF4-FFF2-40B4-BE49-F238E27FC236}">
                  <a16:creationId xmlns:a16="http://schemas.microsoft.com/office/drawing/2014/main" xmlns="" id="{B04BF5FE-438F-4248-8367-3DE9496357BC}"/>
                </a:ext>
              </a:extLst>
            </p:cNvPr>
            <p:cNvSpPr>
              <a:spLocks noChangeShapeType="1"/>
            </p:cNvSpPr>
            <p:nvPr/>
          </p:nvSpPr>
          <p:spPr bwMode="auto">
            <a:xfrm>
              <a:off x="2667000" y="33528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9">
              <a:extLst>
                <a:ext uri="{FF2B5EF4-FFF2-40B4-BE49-F238E27FC236}">
                  <a16:creationId xmlns:a16="http://schemas.microsoft.com/office/drawing/2014/main" xmlns="" id="{90018903-792D-7948-8862-1B50FAB35B76}"/>
                </a:ext>
              </a:extLst>
            </p:cNvPr>
            <p:cNvSpPr>
              <a:spLocks noChangeShapeType="1"/>
            </p:cNvSpPr>
            <p:nvPr/>
          </p:nvSpPr>
          <p:spPr bwMode="auto">
            <a:xfrm>
              <a:off x="6319838" y="33528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20">
              <a:extLst>
                <a:ext uri="{FF2B5EF4-FFF2-40B4-BE49-F238E27FC236}">
                  <a16:creationId xmlns:a16="http://schemas.microsoft.com/office/drawing/2014/main" xmlns="" id="{EBFF2079-AAFF-6D4C-9CF5-909EB47D9323}"/>
                </a:ext>
              </a:extLst>
            </p:cNvPr>
            <p:cNvSpPr txBox="1">
              <a:spLocks noChangeArrowheads="1"/>
            </p:cNvSpPr>
            <p:nvPr/>
          </p:nvSpPr>
          <p:spPr bwMode="auto">
            <a:xfrm>
              <a:off x="2133600" y="38576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zh-CN" altLang="en-US" sz="1800">
                  <a:ea typeface="宋体" panose="02010600030101010101" pitchFamily="2" charset="-122"/>
                </a:rPr>
                <a:t>加密算法</a:t>
              </a:r>
            </a:p>
          </p:txBody>
        </p:sp>
        <p:sp>
          <p:nvSpPr>
            <p:cNvPr id="15" name="Text Box 21">
              <a:extLst>
                <a:ext uri="{FF2B5EF4-FFF2-40B4-BE49-F238E27FC236}">
                  <a16:creationId xmlns:a16="http://schemas.microsoft.com/office/drawing/2014/main" xmlns="" id="{12DEDA50-5FA4-6D41-BDD2-8DD38858DD25}"/>
                </a:ext>
              </a:extLst>
            </p:cNvPr>
            <p:cNvSpPr txBox="1">
              <a:spLocks noChangeArrowheads="1"/>
            </p:cNvSpPr>
            <p:nvPr/>
          </p:nvSpPr>
          <p:spPr bwMode="auto">
            <a:xfrm>
              <a:off x="5638800" y="38576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zh-CN" altLang="en-US" sz="1800">
                  <a:ea typeface="宋体" panose="02010600030101010101" pitchFamily="2" charset="-122"/>
                </a:rPr>
                <a:t>解密算法</a:t>
              </a:r>
            </a:p>
          </p:txBody>
        </p:sp>
        <p:graphicFrame>
          <p:nvGraphicFramePr>
            <p:cNvPr id="16" name="Object 22">
              <a:extLst>
                <a:ext uri="{FF2B5EF4-FFF2-40B4-BE49-F238E27FC236}">
                  <a16:creationId xmlns:a16="http://schemas.microsoft.com/office/drawing/2014/main" xmlns="" id="{5FA906F3-D33C-8C41-8F21-17063A3B16CB}"/>
                </a:ext>
              </a:extLst>
            </p:cNvPr>
            <p:cNvGraphicFramePr>
              <a:graphicFrameLocks noChangeAspect="1"/>
            </p:cNvGraphicFramePr>
            <p:nvPr>
              <p:extLst/>
            </p:nvPr>
          </p:nvGraphicFramePr>
          <p:xfrm>
            <a:off x="1905000" y="2945394"/>
            <a:ext cx="1524000" cy="381000"/>
          </p:xfrm>
          <a:graphic>
            <a:graphicData uri="http://schemas.openxmlformats.org/presentationml/2006/ole">
              <mc:AlternateContent xmlns:mc="http://schemas.openxmlformats.org/markup-compatibility/2006">
                <mc:Choice xmlns:v="urn:schemas-microsoft-com:vml" Requires="v">
                  <p:oleObj spid="_x0000_s2237" name="Equation" r:id="rId3" imgW="21069300" imgH="5270500" progId="">
                    <p:embed/>
                  </p:oleObj>
                </mc:Choice>
                <mc:Fallback>
                  <p:oleObj name="Equation" r:id="rId3" imgW="21069300" imgH="5270500" progId="">
                    <p:embed/>
                    <p:pic>
                      <p:nvPicPr>
                        <p:cNvPr id="16" name="Object 22">
                          <a:extLst>
                            <a:ext uri="{FF2B5EF4-FFF2-40B4-BE49-F238E27FC236}">
                              <a16:creationId xmlns:a16="http://schemas.microsoft.com/office/drawing/2014/main" xmlns="" id="{5FA906F3-D33C-8C41-8F21-17063A3B16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945394"/>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3">
              <a:extLst>
                <a:ext uri="{FF2B5EF4-FFF2-40B4-BE49-F238E27FC236}">
                  <a16:creationId xmlns:a16="http://schemas.microsoft.com/office/drawing/2014/main" xmlns="" id="{E6006CB9-F3AB-3340-B024-7AF226F4FFE8}"/>
                </a:ext>
              </a:extLst>
            </p:cNvPr>
            <p:cNvGraphicFramePr>
              <a:graphicFrameLocks noChangeAspect="1"/>
            </p:cNvGraphicFramePr>
            <p:nvPr/>
          </p:nvGraphicFramePr>
          <p:xfrm>
            <a:off x="3733800" y="3619500"/>
            <a:ext cx="1628775" cy="381000"/>
          </p:xfrm>
          <a:graphic>
            <a:graphicData uri="http://schemas.openxmlformats.org/presentationml/2006/ole">
              <mc:AlternateContent xmlns:mc="http://schemas.openxmlformats.org/markup-compatibility/2006">
                <mc:Choice xmlns:v="urn:schemas-microsoft-com:vml" Requires="v">
                  <p:oleObj spid="_x0000_s2238" name="Equation" r:id="rId5" imgW="22529800" imgH="5270500" progId="">
                    <p:embed/>
                  </p:oleObj>
                </mc:Choice>
                <mc:Fallback>
                  <p:oleObj name="Equation" r:id="rId5" imgW="22529800" imgH="5270500" progId="">
                    <p:embed/>
                    <p:pic>
                      <p:nvPicPr>
                        <p:cNvPr id="17" name="Object 23">
                          <a:extLst>
                            <a:ext uri="{FF2B5EF4-FFF2-40B4-BE49-F238E27FC236}">
                              <a16:creationId xmlns:a16="http://schemas.microsoft.com/office/drawing/2014/main" xmlns="" id="{E6006CB9-F3AB-3340-B024-7AF226F4FF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619500"/>
                          <a:ext cx="162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4">
              <a:extLst>
                <a:ext uri="{FF2B5EF4-FFF2-40B4-BE49-F238E27FC236}">
                  <a16:creationId xmlns:a16="http://schemas.microsoft.com/office/drawing/2014/main" xmlns="" id="{B138445A-5223-2A4E-B7B8-EC08A154EF58}"/>
                </a:ext>
              </a:extLst>
            </p:cNvPr>
            <p:cNvGraphicFramePr>
              <a:graphicFrameLocks noChangeAspect="1"/>
            </p:cNvGraphicFramePr>
            <p:nvPr/>
          </p:nvGraphicFramePr>
          <p:xfrm>
            <a:off x="546100" y="3619500"/>
            <a:ext cx="1587500" cy="381000"/>
          </p:xfrm>
          <a:graphic>
            <a:graphicData uri="http://schemas.openxmlformats.org/presentationml/2006/ole">
              <mc:AlternateContent xmlns:mc="http://schemas.openxmlformats.org/markup-compatibility/2006">
                <mc:Choice xmlns:v="urn:schemas-microsoft-com:vml" Requires="v">
                  <p:oleObj spid="_x0000_s2239" name="Equation" r:id="rId7" imgW="21945600" imgH="5270500" progId="">
                    <p:embed/>
                  </p:oleObj>
                </mc:Choice>
                <mc:Fallback>
                  <p:oleObj name="Equation" r:id="rId7" imgW="21945600" imgH="5270500" progId="">
                    <p:embed/>
                    <p:pic>
                      <p:nvPicPr>
                        <p:cNvPr id="18" name="Object 24">
                          <a:extLst>
                            <a:ext uri="{FF2B5EF4-FFF2-40B4-BE49-F238E27FC236}">
                              <a16:creationId xmlns:a16="http://schemas.microsoft.com/office/drawing/2014/main" xmlns="" id="{B138445A-5223-2A4E-B7B8-EC08A154EF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100" y="3619500"/>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25">
              <a:extLst>
                <a:ext uri="{FF2B5EF4-FFF2-40B4-BE49-F238E27FC236}">
                  <a16:creationId xmlns:a16="http://schemas.microsoft.com/office/drawing/2014/main" xmlns="" id="{CD268645-9EA1-EF41-825D-5640E31037D4}"/>
                </a:ext>
              </a:extLst>
            </p:cNvPr>
            <p:cNvGraphicFramePr>
              <a:graphicFrameLocks noChangeAspect="1"/>
            </p:cNvGraphicFramePr>
            <p:nvPr/>
          </p:nvGraphicFramePr>
          <p:xfrm>
            <a:off x="7058025" y="3581400"/>
            <a:ext cx="1587500" cy="381000"/>
          </p:xfrm>
          <a:graphic>
            <a:graphicData uri="http://schemas.openxmlformats.org/presentationml/2006/ole">
              <mc:AlternateContent xmlns:mc="http://schemas.openxmlformats.org/markup-compatibility/2006">
                <mc:Choice xmlns:v="urn:schemas-microsoft-com:vml" Requires="v">
                  <p:oleObj spid="_x0000_s2240" name="Equation" r:id="rId9" imgW="21945600" imgH="5270500" progId="">
                    <p:embed/>
                  </p:oleObj>
                </mc:Choice>
                <mc:Fallback>
                  <p:oleObj name="Equation" r:id="rId9" imgW="21945600" imgH="5270500" progId="">
                    <p:embed/>
                    <p:pic>
                      <p:nvPicPr>
                        <p:cNvPr id="19" name="Object 25">
                          <a:extLst>
                            <a:ext uri="{FF2B5EF4-FFF2-40B4-BE49-F238E27FC236}">
                              <a16:creationId xmlns:a16="http://schemas.microsoft.com/office/drawing/2014/main" xmlns="" id="{CD268645-9EA1-EF41-825D-5640E31037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8025" y="3581400"/>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26">
              <a:extLst>
                <a:ext uri="{FF2B5EF4-FFF2-40B4-BE49-F238E27FC236}">
                  <a16:creationId xmlns:a16="http://schemas.microsoft.com/office/drawing/2014/main" xmlns="" id="{B7C72A08-CD0F-BB4A-AB40-9880A6AB023C}"/>
                </a:ext>
              </a:extLst>
            </p:cNvPr>
            <p:cNvGraphicFramePr>
              <a:graphicFrameLocks noChangeAspect="1"/>
            </p:cNvGraphicFramePr>
            <p:nvPr/>
          </p:nvGraphicFramePr>
          <p:xfrm>
            <a:off x="5638800" y="2971800"/>
            <a:ext cx="1524000" cy="381000"/>
          </p:xfrm>
          <a:graphic>
            <a:graphicData uri="http://schemas.openxmlformats.org/presentationml/2006/ole">
              <mc:AlternateContent xmlns:mc="http://schemas.openxmlformats.org/markup-compatibility/2006">
                <mc:Choice xmlns:v="urn:schemas-microsoft-com:vml" Requires="v">
                  <p:oleObj spid="_x0000_s2241" name="Equation" r:id="rId10" imgW="21069300" imgH="5270500" progId="">
                    <p:embed/>
                  </p:oleObj>
                </mc:Choice>
                <mc:Fallback>
                  <p:oleObj name="Equation" r:id="rId10" imgW="21069300" imgH="5270500" progId="">
                    <p:embed/>
                    <p:pic>
                      <p:nvPicPr>
                        <p:cNvPr id="20" name="Object 26">
                          <a:extLst>
                            <a:ext uri="{FF2B5EF4-FFF2-40B4-BE49-F238E27FC236}">
                              <a16:creationId xmlns:a16="http://schemas.microsoft.com/office/drawing/2014/main" xmlns="" id="{B7C72A08-CD0F-BB4A-AB40-9880A6AB0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9718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 name="组合 23">
            <a:extLst>
              <a:ext uri="{FF2B5EF4-FFF2-40B4-BE49-F238E27FC236}">
                <a16:creationId xmlns:a16="http://schemas.microsoft.com/office/drawing/2014/main" xmlns="" id="{9D9021FD-1A7B-A540-A188-7E22039088B4}"/>
              </a:ext>
            </a:extLst>
          </p:cNvPr>
          <p:cNvGrpSpPr/>
          <p:nvPr/>
        </p:nvGrpSpPr>
        <p:grpSpPr>
          <a:xfrm>
            <a:off x="1732200" y="4279169"/>
            <a:ext cx="5279755" cy="461665"/>
            <a:chOff x="1835696" y="1182825"/>
            <a:chExt cx="5279755" cy="461665"/>
          </a:xfrm>
        </p:grpSpPr>
        <p:sp>
          <p:nvSpPr>
            <p:cNvPr id="21" name="椭圆 20">
              <a:extLst>
                <a:ext uri="{FF2B5EF4-FFF2-40B4-BE49-F238E27FC236}">
                  <a16:creationId xmlns:a16="http://schemas.microsoft.com/office/drawing/2014/main" xmlns="" id="{03C6502F-8F47-284F-96C5-443218BD00A3}"/>
                </a:ext>
              </a:extLst>
            </p:cNvPr>
            <p:cNvSpPr/>
            <p:nvPr/>
          </p:nvSpPr>
          <p:spPr>
            <a:xfrm>
              <a:off x="1835696" y="1219200"/>
              <a:ext cx="1584176" cy="409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xmlns="" id="{7EDB687E-C93E-F045-B965-6F943A62E66C}"/>
                </a:ext>
              </a:extLst>
            </p:cNvPr>
            <p:cNvSpPr/>
            <p:nvPr/>
          </p:nvSpPr>
          <p:spPr>
            <a:xfrm>
              <a:off x="5531275" y="1191948"/>
              <a:ext cx="1584176" cy="409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xmlns="" id="{71A333A9-E271-F54D-96B3-8F80CDA27C58}"/>
                </a:ext>
              </a:extLst>
            </p:cNvPr>
            <p:cNvSpPr/>
            <p:nvPr/>
          </p:nvSpPr>
          <p:spPr>
            <a:xfrm>
              <a:off x="3899762" y="1182825"/>
              <a:ext cx="800219"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相同</a:t>
              </a:r>
            </a:p>
          </p:txBody>
        </p:sp>
      </p:grpSp>
    </p:spTree>
    <p:extLst>
      <p:ext uri="{BB962C8B-B14F-4D97-AF65-F5344CB8AC3E}">
        <p14:creationId xmlns:p14="http://schemas.microsoft.com/office/powerpoint/2010/main" val="406424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0BAB70-9E15-714A-B406-3DD4DAAEF1AE}"/>
              </a:ext>
            </a:extLst>
          </p:cNvPr>
          <p:cNvSpPr>
            <a:spLocks noGrp="1"/>
          </p:cNvSpPr>
          <p:nvPr>
            <p:ph type="title"/>
          </p:nvPr>
        </p:nvSpPr>
        <p:spPr/>
        <p:txBody>
          <a:bodyPr/>
          <a:lstStyle/>
          <a:p>
            <a:r>
              <a:rPr kumimoji="1" lang="zh-CN" altLang="en-US" dirty="0"/>
              <a:t>杂凑函数</a:t>
            </a:r>
          </a:p>
        </p:txBody>
      </p:sp>
      <p:pic>
        <p:nvPicPr>
          <p:cNvPr id="5" name="图片 4">
            <a:extLst>
              <a:ext uri="{FF2B5EF4-FFF2-40B4-BE49-F238E27FC236}">
                <a16:creationId xmlns:a16="http://schemas.microsoft.com/office/drawing/2014/main" xmlns="" id="{AE00452D-D7CF-0C4B-9B22-9FE5EDFDC156}"/>
              </a:ext>
            </a:extLst>
          </p:cNvPr>
          <p:cNvPicPr>
            <a:picLocks noChangeAspect="1"/>
          </p:cNvPicPr>
          <p:nvPr/>
        </p:nvPicPr>
        <p:blipFill rotWithShape="1">
          <a:blip r:embed="rId3"/>
          <a:srcRect t="40375"/>
          <a:stretch/>
        </p:blipFill>
        <p:spPr>
          <a:xfrm>
            <a:off x="1804321" y="1119277"/>
            <a:ext cx="5260872" cy="1701155"/>
          </a:xfrm>
          <a:prstGeom prst="rect">
            <a:avLst/>
          </a:prstGeom>
        </p:spPr>
      </p:pic>
      <p:grpSp>
        <p:nvGrpSpPr>
          <p:cNvPr id="6" name="组合 12">
            <a:extLst>
              <a:ext uri="{FF2B5EF4-FFF2-40B4-BE49-F238E27FC236}">
                <a16:creationId xmlns:a16="http://schemas.microsoft.com/office/drawing/2014/main" xmlns="" id="{9082631C-CB7D-E54A-A30B-81CBBF3536EB}"/>
              </a:ext>
            </a:extLst>
          </p:cNvPr>
          <p:cNvGrpSpPr>
            <a:grpSpLocks/>
          </p:cNvGrpSpPr>
          <p:nvPr/>
        </p:nvGrpSpPr>
        <p:grpSpPr bwMode="auto">
          <a:xfrm>
            <a:off x="997457" y="3382052"/>
            <a:ext cx="5029200" cy="2857500"/>
            <a:chOff x="685800" y="1447800"/>
            <a:chExt cx="7620000" cy="4876800"/>
          </a:xfrm>
        </p:grpSpPr>
        <p:pic>
          <p:nvPicPr>
            <p:cNvPr id="7" name="Picture 3">
              <a:extLst>
                <a:ext uri="{FF2B5EF4-FFF2-40B4-BE49-F238E27FC236}">
                  <a16:creationId xmlns:a16="http://schemas.microsoft.com/office/drawing/2014/main" xmlns="" id="{792DEB6D-2D35-F949-BF06-FFC05A3F0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90800"/>
              <a:ext cx="7204075"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a:extLst>
                <a:ext uri="{FF2B5EF4-FFF2-40B4-BE49-F238E27FC236}">
                  <a16:creationId xmlns:a16="http://schemas.microsoft.com/office/drawing/2014/main" xmlns="" id="{20CE8A3B-9C71-A441-A056-10286D613BA2}"/>
                </a:ext>
              </a:extLst>
            </p:cNvPr>
            <p:cNvSpPr txBox="1"/>
            <p:nvPr/>
          </p:nvSpPr>
          <p:spPr>
            <a:xfrm>
              <a:off x="685800" y="1677417"/>
              <a:ext cx="1753467" cy="1103072"/>
            </a:xfrm>
            <a:prstGeom prst="rect">
              <a:avLst/>
            </a:prstGeom>
            <a:noFill/>
          </p:spPr>
          <p:txBody>
            <a:bodyPr>
              <a:spAutoFit/>
            </a:bodyPr>
            <a:lstStyle/>
            <a:p>
              <a:pPr algn="ctr">
                <a:defRPr/>
              </a:pPr>
              <a:r>
                <a:rPr lang="zh-CN" altLang="en-US" dirty="0">
                  <a:latin typeface="+mn-ea"/>
                </a:rPr>
                <a:t>抗原像</a:t>
              </a:r>
              <a:endParaRPr lang="en-US" altLang="zh-CN" dirty="0">
                <a:latin typeface="+mn-ea"/>
              </a:endParaRPr>
            </a:p>
            <a:p>
              <a:pPr algn="ctr">
                <a:defRPr/>
              </a:pPr>
              <a:r>
                <a:rPr lang="en-US" altLang="zh-CN" dirty="0">
                  <a:latin typeface="+mn-ea"/>
                </a:rPr>
                <a:t>(</a:t>
              </a:r>
              <a:r>
                <a:rPr lang="zh-CN" altLang="en-US" dirty="0">
                  <a:latin typeface="+mn-ea"/>
                </a:rPr>
                <a:t>单向性</a:t>
              </a:r>
              <a:r>
                <a:rPr lang="en-US" altLang="zh-CN" dirty="0">
                  <a:latin typeface="+mn-ea"/>
                </a:rPr>
                <a:t>)</a:t>
              </a:r>
              <a:r>
                <a:rPr lang="zh-CN" altLang="en-US" dirty="0">
                  <a:latin typeface="+mn-ea"/>
                </a:rPr>
                <a:t> </a:t>
              </a:r>
            </a:p>
          </p:txBody>
        </p:sp>
        <p:sp>
          <p:nvSpPr>
            <p:cNvPr id="9" name="TextBox 6">
              <a:extLst>
                <a:ext uri="{FF2B5EF4-FFF2-40B4-BE49-F238E27FC236}">
                  <a16:creationId xmlns:a16="http://schemas.microsoft.com/office/drawing/2014/main" xmlns="" id="{BB41CB6C-566D-FE42-B4D8-FEAA5D7A6969}"/>
                </a:ext>
              </a:extLst>
            </p:cNvPr>
            <p:cNvSpPr txBox="1"/>
            <p:nvPr/>
          </p:nvSpPr>
          <p:spPr>
            <a:xfrm>
              <a:off x="2895673" y="1677417"/>
              <a:ext cx="2056533" cy="709117"/>
            </a:xfrm>
            <a:prstGeom prst="rect">
              <a:avLst/>
            </a:prstGeom>
            <a:noFill/>
          </p:spPr>
          <p:txBody>
            <a:bodyPr>
              <a:spAutoFit/>
            </a:bodyPr>
            <a:lstStyle/>
            <a:p>
              <a:pPr algn="ctr">
                <a:defRPr/>
              </a:pPr>
              <a:r>
                <a:rPr lang="zh-CN" altLang="en-US" dirty="0">
                  <a:latin typeface="+mn-ea"/>
                </a:rPr>
                <a:t>抗第二原像</a:t>
              </a:r>
              <a:r>
                <a:rPr lang="zh-CN" altLang="en-US" sz="2100" dirty="0">
                  <a:latin typeface="+mn-ea"/>
                </a:rPr>
                <a:t> </a:t>
              </a:r>
            </a:p>
          </p:txBody>
        </p:sp>
        <p:sp>
          <p:nvSpPr>
            <p:cNvPr id="10" name="TextBox 7">
              <a:extLst>
                <a:ext uri="{FF2B5EF4-FFF2-40B4-BE49-F238E27FC236}">
                  <a16:creationId xmlns:a16="http://schemas.microsoft.com/office/drawing/2014/main" xmlns="" id="{4D05B535-1B1E-B14D-81E3-1C7B71421E3A}"/>
                </a:ext>
              </a:extLst>
            </p:cNvPr>
            <p:cNvSpPr txBox="1"/>
            <p:nvPr/>
          </p:nvSpPr>
          <p:spPr>
            <a:xfrm>
              <a:off x="6020161" y="1677417"/>
              <a:ext cx="1524361" cy="630327"/>
            </a:xfrm>
            <a:prstGeom prst="rect">
              <a:avLst/>
            </a:prstGeom>
            <a:noFill/>
          </p:spPr>
          <p:txBody>
            <a:bodyPr>
              <a:spAutoFit/>
            </a:bodyPr>
            <a:lstStyle/>
            <a:p>
              <a:pPr algn="ctr">
                <a:defRPr/>
              </a:pPr>
              <a:r>
                <a:rPr lang="zh-CN" altLang="en-US" dirty="0">
                  <a:latin typeface="+mn-ea"/>
                </a:rPr>
                <a:t>抗碰撞</a:t>
              </a:r>
            </a:p>
          </p:txBody>
        </p:sp>
        <p:sp>
          <p:nvSpPr>
            <p:cNvPr id="11" name="圆角矩形 10">
              <a:extLst>
                <a:ext uri="{FF2B5EF4-FFF2-40B4-BE49-F238E27FC236}">
                  <a16:creationId xmlns:a16="http://schemas.microsoft.com/office/drawing/2014/main" xmlns="" id="{13B38FC7-5AF2-094E-9393-15EC76EDB012}"/>
                </a:ext>
              </a:extLst>
            </p:cNvPr>
            <p:cNvSpPr/>
            <p:nvPr/>
          </p:nvSpPr>
          <p:spPr>
            <a:xfrm>
              <a:off x="685800" y="1447800"/>
              <a:ext cx="1675895"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圆角矩形 11">
              <a:extLst>
                <a:ext uri="{FF2B5EF4-FFF2-40B4-BE49-F238E27FC236}">
                  <a16:creationId xmlns:a16="http://schemas.microsoft.com/office/drawing/2014/main" xmlns="" id="{32133F46-FE6B-4C44-B67F-F9BA6B6E6FA3}"/>
                </a:ext>
              </a:extLst>
            </p:cNvPr>
            <p:cNvSpPr/>
            <p:nvPr/>
          </p:nvSpPr>
          <p:spPr>
            <a:xfrm>
              <a:off x="2590800" y="1447800"/>
              <a:ext cx="2666278"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圆角矩形 12">
              <a:extLst>
                <a:ext uri="{FF2B5EF4-FFF2-40B4-BE49-F238E27FC236}">
                  <a16:creationId xmlns:a16="http://schemas.microsoft.com/office/drawing/2014/main" xmlns="" id="{AA2E67C8-D0A5-8B4B-840C-AD1EF97659CF}"/>
                </a:ext>
              </a:extLst>
            </p:cNvPr>
            <p:cNvSpPr/>
            <p:nvPr/>
          </p:nvSpPr>
          <p:spPr>
            <a:xfrm>
              <a:off x="5486184" y="1447800"/>
              <a:ext cx="2819616"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圆角矩形 16">
            <a:extLst>
              <a:ext uri="{FF2B5EF4-FFF2-40B4-BE49-F238E27FC236}">
                <a16:creationId xmlns:a16="http://schemas.microsoft.com/office/drawing/2014/main" xmlns="" id="{86282BB9-99EA-FD44-849F-AFB1CEC2FE43}"/>
              </a:ext>
            </a:extLst>
          </p:cNvPr>
          <p:cNvSpPr/>
          <p:nvPr/>
        </p:nvSpPr>
        <p:spPr>
          <a:xfrm>
            <a:off x="6309384" y="3382053"/>
            <a:ext cx="1962834" cy="2857499"/>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a:p>
        </p:txBody>
      </p:sp>
      <p:sp>
        <p:nvSpPr>
          <p:cNvPr id="18" name="TextBox 7">
            <a:extLst>
              <a:ext uri="{FF2B5EF4-FFF2-40B4-BE49-F238E27FC236}">
                <a16:creationId xmlns:a16="http://schemas.microsoft.com/office/drawing/2014/main" xmlns="" id="{6758FDB5-A56F-FB47-B8CC-36BFF7EB4540}"/>
              </a:ext>
            </a:extLst>
          </p:cNvPr>
          <p:cNvSpPr txBox="1"/>
          <p:nvPr/>
        </p:nvSpPr>
        <p:spPr bwMode="auto">
          <a:xfrm>
            <a:off x="6453396" y="3516593"/>
            <a:ext cx="1818823" cy="369332"/>
          </a:xfrm>
          <a:prstGeom prst="rect">
            <a:avLst/>
          </a:prstGeom>
          <a:noFill/>
        </p:spPr>
        <p:txBody>
          <a:bodyPr wrap="square">
            <a:spAutoFit/>
          </a:bodyPr>
          <a:lstStyle/>
          <a:p>
            <a:pPr algn="ctr">
              <a:defRPr/>
            </a:pPr>
            <a:r>
              <a:rPr lang="zh-CN" altLang="en-US" dirty="0">
                <a:latin typeface="+mn-ea"/>
              </a:rPr>
              <a:t>抗长度扩展攻击</a:t>
            </a:r>
          </a:p>
        </p:txBody>
      </p:sp>
      <p:pic>
        <p:nvPicPr>
          <p:cNvPr id="19" name="图片 18">
            <a:extLst>
              <a:ext uri="{FF2B5EF4-FFF2-40B4-BE49-F238E27FC236}">
                <a16:creationId xmlns:a16="http://schemas.microsoft.com/office/drawing/2014/main" xmlns="" id="{BB5A7A7D-DF64-2F48-AAF2-CC6DB8240D72}"/>
              </a:ext>
            </a:extLst>
          </p:cNvPr>
          <p:cNvPicPr>
            <a:picLocks noChangeAspect="1"/>
          </p:cNvPicPr>
          <p:nvPr/>
        </p:nvPicPr>
        <p:blipFill>
          <a:blip r:embed="rId5"/>
          <a:stretch>
            <a:fillRect/>
          </a:stretch>
        </p:blipFill>
        <p:spPr>
          <a:xfrm>
            <a:off x="6349364" y="4499483"/>
            <a:ext cx="838200" cy="923925"/>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xmlns="" id="{12FE8AC3-BCFC-7648-A4E1-FC4A824C8FC6}"/>
                  </a:ext>
                </a:extLst>
              </p:cNvPr>
              <p:cNvSpPr txBox="1"/>
              <p:nvPr/>
            </p:nvSpPr>
            <p:spPr>
              <a:xfrm>
                <a:off x="6689058" y="4258800"/>
                <a:ext cx="1619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12FE8AC3-BCFC-7648-A4E1-FC4A824C8FC6}"/>
                  </a:ext>
                </a:extLst>
              </p:cNvPr>
              <p:cNvSpPr txBox="1">
                <a:spLocks noRot="1" noChangeAspect="1" noMove="1" noResize="1" noEditPoints="1" noAdjustHandles="1" noChangeArrowheads="1" noChangeShapeType="1" noTextEdit="1"/>
              </p:cNvSpPr>
              <p:nvPr/>
            </p:nvSpPr>
            <p:spPr>
              <a:xfrm>
                <a:off x="6689058" y="4258800"/>
                <a:ext cx="161904" cy="276999"/>
              </a:xfrm>
              <a:prstGeom prst="rect">
                <a:avLst/>
              </a:prstGeom>
              <a:blipFill>
                <a:blip r:embed="rId7"/>
                <a:stretch>
                  <a:fillRect l="-30769" r="-23077"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xmlns="" id="{9849710D-C16A-6F4C-A049-D8CFB1C4D46A}"/>
                  </a:ext>
                </a:extLst>
              </p:cNvPr>
              <p:cNvSpPr txBox="1"/>
              <p:nvPr/>
            </p:nvSpPr>
            <p:spPr>
              <a:xfrm>
                <a:off x="6574300" y="5417853"/>
                <a:ext cx="508152" cy="276999"/>
              </a:xfrm>
              <a:prstGeom prst="rect">
                <a:avLst/>
              </a:prstGeom>
              <a:noFill/>
            </p:spPr>
            <p:txBody>
              <a:bodyPr wrap="none" lIns="0" tIns="0" rIns="0" bIns="0" rtlCol="0">
                <a:spAutoFit/>
              </a:bodyPr>
              <a:lstStyle/>
              <a:p>
                <a14:m>
                  <m:oMath xmlns:m="http://schemas.openxmlformats.org/officeDocument/2006/math">
                    <m:r>
                      <a:rPr kumimoji="1" lang="en-US" altLang="zh-CN" b="0" i="1" smtClean="0">
                        <a:latin typeface="Cambria Math" panose="02040503050406030204" pitchFamily="18" charset="0"/>
                      </a:rPr>
                      <m:t>h</m:t>
                    </m:r>
                    <m:r>
                      <a:rPr kumimoji="1" lang="en-US" altLang="zh-CN" b="0" i="1" smtClean="0">
                        <a:latin typeface="Cambria Math" panose="02040503050406030204" pitchFamily="18" charset="0"/>
                      </a:rPr>
                      <m:t>(</m:t>
                    </m:r>
                    <m:r>
                      <a:rPr kumimoji="1" lang="en-US" altLang="zh-CN" i="1" smtClean="0">
                        <a:latin typeface="Cambria Math" panose="02040503050406030204" pitchFamily="18" charset="0"/>
                      </a:rPr>
                      <m:t>𝑀</m:t>
                    </m:r>
                  </m:oMath>
                </a14:m>
                <a:r>
                  <a:rPr kumimoji="1" lang="en-US" altLang="zh-CN" i="1" dirty="0"/>
                  <a:t>)</a:t>
                </a:r>
                <a:endParaRPr kumimoji="1" lang="zh-CN" altLang="en-US" i="1" dirty="0"/>
              </a:p>
            </p:txBody>
          </p:sp>
        </mc:Choice>
        <mc:Fallback xmlns="">
          <p:sp>
            <p:nvSpPr>
              <p:cNvPr id="21" name="文本框 20">
                <a:extLst>
                  <a:ext uri="{FF2B5EF4-FFF2-40B4-BE49-F238E27FC236}">
                    <a16:creationId xmlns:a16="http://schemas.microsoft.com/office/drawing/2014/main" id="{9849710D-C16A-6F4C-A049-D8CFB1C4D46A}"/>
                  </a:ext>
                </a:extLst>
              </p:cNvPr>
              <p:cNvSpPr txBox="1">
                <a:spLocks noRot="1" noChangeAspect="1" noMove="1" noResize="1" noEditPoints="1" noAdjustHandles="1" noChangeArrowheads="1" noChangeShapeType="1" noTextEdit="1"/>
              </p:cNvSpPr>
              <p:nvPr/>
            </p:nvSpPr>
            <p:spPr>
              <a:xfrm>
                <a:off x="6574300" y="5417853"/>
                <a:ext cx="508152" cy="276999"/>
              </a:xfrm>
              <a:prstGeom prst="rect">
                <a:avLst/>
              </a:prstGeom>
              <a:blipFill>
                <a:blip r:embed="rId8"/>
                <a:stretch>
                  <a:fillRect l="-17073" t="-27273" r="-24390" b="-50000"/>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xmlns="" id="{18E971B2-0665-A54E-9368-FAAFE327909E}"/>
              </a:ext>
            </a:extLst>
          </p:cNvPr>
          <p:cNvGrpSpPr/>
          <p:nvPr/>
        </p:nvGrpSpPr>
        <p:grpSpPr>
          <a:xfrm>
            <a:off x="7350114" y="4258799"/>
            <a:ext cx="958376" cy="1436052"/>
            <a:chOff x="9800147" y="2992010"/>
            <a:chExt cx="1277834" cy="1914736"/>
          </a:xfrm>
        </p:grpSpPr>
        <p:pic>
          <p:nvPicPr>
            <p:cNvPr id="23" name="图片 22">
              <a:extLst>
                <a:ext uri="{FF2B5EF4-FFF2-40B4-BE49-F238E27FC236}">
                  <a16:creationId xmlns:a16="http://schemas.microsoft.com/office/drawing/2014/main" xmlns="" id="{EA9740AF-5050-A944-A491-8C556AFDB09A}"/>
                </a:ext>
              </a:extLst>
            </p:cNvPr>
            <p:cNvPicPr>
              <a:picLocks noChangeAspect="1"/>
            </p:cNvPicPr>
            <p:nvPr/>
          </p:nvPicPr>
          <p:blipFill>
            <a:blip r:embed="rId5"/>
            <a:stretch>
              <a:fillRect/>
            </a:stretch>
          </p:blipFill>
          <p:spPr>
            <a:xfrm>
              <a:off x="9800147" y="3312922"/>
              <a:ext cx="1117600" cy="1231900"/>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xmlns="" id="{8EAC6849-4CFC-254C-857E-13AA1F4DF338}"/>
                    </a:ext>
                  </a:extLst>
                </p:cNvPr>
                <p:cNvSpPr txBox="1"/>
                <p:nvPr/>
              </p:nvSpPr>
              <p:spPr>
                <a:xfrm>
                  <a:off x="10276746" y="2992010"/>
                  <a:ext cx="2158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i="1" dirty="0"/>
                </a:p>
              </p:txBody>
            </p:sp>
          </mc:Choice>
          <mc:Fallback xmlns="">
            <p:sp>
              <p:nvSpPr>
                <p:cNvPr id="24" name="文本框 23">
                  <a:extLst>
                    <a:ext uri="{FF2B5EF4-FFF2-40B4-BE49-F238E27FC236}">
                      <a16:creationId xmlns:a16="http://schemas.microsoft.com/office/drawing/2014/main" id="{8EAC6849-4CFC-254C-857E-13AA1F4DF338}"/>
                    </a:ext>
                  </a:extLst>
                </p:cNvPr>
                <p:cNvSpPr txBox="1">
                  <a:spLocks noRot="1" noChangeAspect="1" noMove="1" noResize="1" noEditPoints="1" noAdjustHandles="1" noChangeArrowheads="1" noChangeShapeType="1" noTextEdit="1"/>
                </p:cNvSpPr>
                <p:nvPr/>
              </p:nvSpPr>
              <p:spPr>
                <a:xfrm>
                  <a:off x="10276746" y="2992010"/>
                  <a:ext cx="215872" cy="369332"/>
                </a:xfrm>
                <a:prstGeom prst="rect">
                  <a:avLst/>
                </a:prstGeom>
                <a:blipFill>
                  <a:blip r:embed="rId9"/>
                  <a:stretch>
                    <a:fillRect l="-21429" r="-2142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xmlns="" id="{3E4A6DD6-A9D8-9243-9B89-15C46A62AAAB}"/>
                    </a:ext>
                  </a:extLst>
                </p:cNvPr>
                <p:cNvSpPr txBox="1"/>
                <p:nvPr/>
              </p:nvSpPr>
              <p:spPr>
                <a:xfrm>
                  <a:off x="9936642" y="4537414"/>
                  <a:ext cx="11413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h</m:t>
                        </m:r>
                        <m:r>
                          <a:rPr kumimoji="1" lang="en-US" altLang="zh-CN" i="1" smtClean="0">
                            <a:latin typeface="Cambria Math" panose="02040503050406030204" pitchFamily="18" charset="0"/>
                          </a:rPr>
                          <m:t>(</m:t>
                        </m:r>
                        <m:r>
                          <a:rPr kumimoji="1" lang="en-US" altLang="zh-CN" i="1" smtClean="0">
                            <a:latin typeface="Cambria Math" panose="02040503050406030204" pitchFamily="18" charset="0"/>
                          </a:rPr>
                          <m:t>𝑀</m:t>
                        </m:r>
                        <m:r>
                          <a:rPr kumimoji="1" lang="en-US" altLang="zh-CN" b="0" i="1" smtClean="0">
                            <a:latin typeface="Cambria Math" panose="02040503050406030204" pitchFamily="18" charset="0"/>
                          </a:rPr>
                          <m:t>||?</m:t>
                        </m:r>
                        <m:r>
                          <m:rPr>
                            <m:nor/>
                          </m:rPr>
                          <a:rPr kumimoji="1" lang="en-US" altLang="zh-CN" i="1" dirty="0"/>
                          <m:t>)</m:t>
                        </m:r>
                      </m:oMath>
                    </m:oMathPara>
                  </a14:m>
                  <a:endParaRPr kumimoji="1" lang="zh-CN" altLang="en-US" i="1" dirty="0"/>
                </a:p>
              </p:txBody>
            </p:sp>
          </mc:Choice>
          <mc:Fallback xmlns="">
            <p:sp>
              <p:nvSpPr>
                <p:cNvPr id="25" name="文本框 24">
                  <a:extLst>
                    <a:ext uri="{FF2B5EF4-FFF2-40B4-BE49-F238E27FC236}">
                      <a16:creationId xmlns:a16="http://schemas.microsoft.com/office/drawing/2014/main" id="{3E4A6DD6-A9D8-9243-9B89-15C46A62AAAB}"/>
                    </a:ext>
                  </a:extLst>
                </p:cNvPr>
                <p:cNvSpPr txBox="1">
                  <a:spLocks noRot="1" noChangeAspect="1" noMove="1" noResize="1" noEditPoints="1" noAdjustHandles="1" noChangeArrowheads="1" noChangeShapeType="1" noTextEdit="1"/>
                </p:cNvSpPr>
                <p:nvPr/>
              </p:nvSpPr>
              <p:spPr>
                <a:xfrm>
                  <a:off x="9936642" y="4537414"/>
                  <a:ext cx="1141339" cy="369332"/>
                </a:xfrm>
                <a:prstGeom prst="rect">
                  <a:avLst/>
                </a:prstGeom>
                <a:blipFill>
                  <a:blip r:embed="rId10"/>
                  <a:stretch>
                    <a:fillRect l="-5882" r="-8824" b="-40909"/>
                  </a:stretch>
                </a:blipFill>
              </p:spPr>
              <p:txBody>
                <a:bodyPr/>
                <a:lstStyle/>
                <a:p>
                  <a:r>
                    <a:rPr lang="zh-CN" altLang="en-US">
                      <a:noFill/>
                    </a:rPr>
                    <a:t> </a:t>
                  </a:r>
                </a:p>
              </p:txBody>
            </p:sp>
          </mc:Fallback>
        </mc:AlternateContent>
      </p:grpSp>
      <p:grpSp>
        <p:nvGrpSpPr>
          <p:cNvPr id="26" name="组合 25">
            <a:extLst>
              <a:ext uri="{FF2B5EF4-FFF2-40B4-BE49-F238E27FC236}">
                <a16:creationId xmlns:a16="http://schemas.microsoft.com/office/drawing/2014/main" xmlns="" id="{A529BEB0-9E25-5049-9AA2-044CC92F1855}"/>
              </a:ext>
            </a:extLst>
          </p:cNvPr>
          <p:cNvGrpSpPr/>
          <p:nvPr/>
        </p:nvGrpSpPr>
        <p:grpSpPr>
          <a:xfrm>
            <a:off x="7187565" y="4666551"/>
            <a:ext cx="224936" cy="424700"/>
            <a:chOff x="9583419" y="3535680"/>
            <a:chExt cx="299915" cy="566266"/>
          </a:xfrm>
        </p:grpSpPr>
        <p:sp>
          <p:nvSpPr>
            <p:cNvPr id="27" name="右箭头 26">
              <a:extLst>
                <a:ext uri="{FF2B5EF4-FFF2-40B4-BE49-F238E27FC236}">
                  <a16:creationId xmlns:a16="http://schemas.microsoft.com/office/drawing/2014/main" xmlns="" id="{56FA595A-DD4F-A54C-85B3-9327AA953083}"/>
                </a:ext>
              </a:extLst>
            </p:cNvPr>
            <p:cNvSpPr/>
            <p:nvPr/>
          </p:nvSpPr>
          <p:spPr>
            <a:xfrm>
              <a:off x="9583419" y="3728014"/>
              <a:ext cx="299915" cy="200858"/>
            </a:xfrm>
            <a:prstGeom prst="rightArrow">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a:p>
          </p:txBody>
        </p:sp>
        <p:cxnSp>
          <p:nvCxnSpPr>
            <p:cNvPr id="28" name="直线连接符 27">
              <a:extLst>
                <a:ext uri="{FF2B5EF4-FFF2-40B4-BE49-F238E27FC236}">
                  <a16:creationId xmlns:a16="http://schemas.microsoft.com/office/drawing/2014/main" xmlns="" id="{F5F702EF-F148-4F49-BFF0-91C43D0A36D9}"/>
                </a:ext>
              </a:extLst>
            </p:cNvPr>
            <p:cNvCxnSpPr/>
            <p:nvPr/>
          </p:nvCxnSpPr>
          <p:spPr>
            <a:xfrm flipH="1">
              <a:off x="9636726" y="3535680"/>
              <a:ext cx="163421" cy="56626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9" name="图片 28">
            <a:extLst>
              <a:ext uri="{FF2B5EF4-FFF2-40B4-BE49-F238E27FC236}">
                <a16:creationId xmlns:a16="http://schemas.microsoft.com/office/drawing/2014/main" xmlns="" id="{20E21D43-9708-5A46-B911-CB093F9B39EE}"/>
              </a:ext>
            </a:extLst>
          </p:cNvPr>
          <p:cNvPicPr>
            <a:picLocks noChangeAspect="1"/>
          </p:cNvPicPr>
          <p:nvPr/>
        </p:nvPicPr>
        <p:blipFill>
          <a:blip r:embed="rId11"/>
          <a:stretch>
            <a:fillRect/>
          </a:stretch>
        </p:blipFill>
        <p:spPr>
          <a:xfrm>
            <a:off x="7065193" y="5761529"/>
            <a:ext cx="514350" cy="361950"/>
          </a:xfrm>
          <a:prstGeom prst="rect">
            <a:avLst/>
          </a:prstGeom>
        </p:spPr>
      </p:pic>
    </p:spTree>
    <p:extLst>
      <p:ext uri="{BB962C8B-B14F-4D97-AF65-F5344CB8AC3E}">
        <p14:creationId xmlns:p14="http://schemas.microsoft.com/office/powerpoint/2010/main" val="201023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par>
                                <p:cTn id="29" presetID="3" presetClass="entr" presetSubtype="1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linds(horizontal)">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{A64C2A30-FA5D-C14A-8178-88F617BBBF0B}tf10001070</Template>
  <TotalTime>5555</TotalTime>
  <Words>2323</Words>
  <Application>Microsoft Office PowerPoint</Application>
  <PresentationFormat>全屏显示(4:3)</PresentationFormat>
  <Paragraphs>368</Paragraphs>
  <Slides>34</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9" baseType="lpstr">
      <vt:lpstr>方正姚体</vt:lpstr>
      <vt:lpstr>黑体</vt:lpstr>
      <vt:lpstr>华文新魏</vt:lpstr>
      <vt:lpstr>宋体</vt:lpstr>
      <vt:lpstr>Arial</vt:lpstr>
      <vt:lpstr>Calibri</vt:lpstr>
      <vt:lpstr>Cambria Math</vt:lpstr>
      <vt:lpstr>Rockwell</vt:lpstr>
      <vt:lpstr>Rockwell Condensed</vt:lpstr>
      <vt:lpstr>Rockwell Extra Bold</vt:lpstr>
      <vt:lpstr>Times New Roman</vt:lpstr>
      <vt:lpstr>Wingdings</vt:lpstr>
      <vt:lpstr>Wingdings 3</vt:lpstr>
      <vt:lpstr>木活字</vt:lpstr>
      <vt:lpstr>Equation</vt:lpstr>
      <vt:lpstr>   密码分析学    概述</vt:lpstr>
      <vt:lpstr>课程基本情况</vt:lpstr>
      <vt:lpstr>考核方式</vt:lpstr>
      <vt:lpstr>教材</vt:lpstr>
      <vt:lpstr>参考资料</vt:lpstr>
      <vt:lpstr>教学目标</vt:lpstr>
      <vt:lpstr>密码算法保障信息安全四大安全属性</vt:lpstr>
      <vt:lpstr>对称加密算法（流密码，分组密码）</vt:lpstr>
      <vt:lpstr>杂凑函数</vt:lpstr>
      <vt:lpstr>消息认证码</vt:lpstr>
      <vt:lpstr>密码分析学的研究对象</vt:lpstr>
      <vt:lpstr>衡量安全性的基本方法</vt:lpstr>
      <vt:lpstr>衡量安全性的基本方法</vt:lpstr>
      <vt:lpstr>基本假设</vt:lpstr>
      <vt:lpstr>攻击类型</vt:lpstr>
      <vt:lpstr>攻击方法</vt:lpstr>
      <vt:lpstr>攻击思想</vt:lpstr>
      <vt:lpstr>常见的密钥恢复攻击的一般模型</vt:lpstr>
      <vt:lpstr>常见的密钥恢复攻击的一般模型</vt:lpstr>
      <vt:lpstr>内容（讲其中的部分内容）</vt:lpstr>
      <vt:lpstr>差分分析（Differential Cryptanalysis）</vt:lpstr>
      <vt:lpstr>差分区分器</vt:lpstr>
      <vt:lpstr>差分分析的基本原理</vt:lpstr>
      <vt:lpstr>截断差分（Truncated Differential Cryptanalysis） </vt:lpstr>
      <vt:lpstr>不可能差分分析（Impossible Differential Cryptanalysis）</vt:lpstr>
      <vt:lpstr>飞去来器攻击（Boomerang attack）</vt:lpstr>
      <vt:lpstr>线性分析（Linear Cryptanalysis）</vt:lpstr>
      <vt:lpstr>差分-线性分析（Differential-linear cryptanalysis）</vt:lpstr>
      <vt:lpstr>零相关线性分析（Zero Correlation Linear Cryptanalysis）</vt:lpstr>
      <vt:lpstr>积分分析 (Integral cryptanalysis)</vt:lpstr>
      <vt:lpstr>中间相遇攻击</vt:lpstr>
      <vt:lpstr>小结</vt:lpstr>
      <vt:lpstr>Enigma破解相关视频</vt:lpstr>
      <vt:lpstr>部分内容相关慕课网址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Windows 用户</cp:lastModifiedBy>
  <cp:revision>386</cp:revision>
  <dcterms:created xsi:type="dcterms:W3CDTF">2010-09-14T12:54:28Z</dcterms:created>
  <dcterms:modified xsi:type="dcterms:W3CDTF">2024-09-10T06:51:03Z</dcterms:modified>
</cp:coreProperties>
</file>