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3" r:id="rId18"/>
    <p:sldId id="271" r:id="rId19"/>
    <p:sldId id="278" r:id="rId20"/>
    <p:sldId id="279" r:id="rId21"/>
    <p:sldId id="275" r:id="rId22"/>
    <p:sldId id="277" r:id="rId23"/>
    <p:sldId id="274"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FFFC0E-46CC-41DE-BCBF-DA84A61105B6}" v="2" dt="2019-02-11T14:22:26.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4"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mi Vijayakumaran" userId="68e83b04eb90619c" providerId="Windows Live" clId="Web-{75FFFC0E-46CC-41DE-BCBF-DA84A61105B6}"/>
    <pc:docChg chg="addSld modSld">
      <pc:chgData name="Tharmi Vijayakumaran" userId="68e83b04eb90619c" providerId="Windows Live" clId="Web-{75FFFC0E-46CC-41DE-BCBF-DA84A61105B6}" dt="2019-02-11T15:03:21.768" v="832" actId="20577"/>
      <pc:docMkLst>
        <pc:docMk/>
      </pc:docMkLst>
      <pc:sldChg chg="addSp delSp modSp">
        <pc:chgData name="Tharmi Vijayakumaran" userId="68e83b04eb90619c" providerId="Windows Live" clId="Web-{75FFFC0E-46CC-41DE-BCBF-DA84A61105B6}" dt="2019-02-11T14:28:23.049" v="166"/>
        <pc:sldMkLst>
          <pc:docMk/>
          <pc:sldMk cId="1823541577" sldId="256"/>
        </pc:sldMkLst>
        <pc:spChg chg="mod">
          <ac:chgData name="Tharmi Vijayakumaran" userId="68e83b04eb90619c" providerId="Windows Live" clId="Web-{75FFFC0E-46CC-41DE-BCBF-DA84A61105B6}" dt="2019-02-11T14:23:29.345" v="40" actId="14100"/>
          <ac:spMkLst>
            <pc:docMk/>
            <pc:sldMk cId="1823541577" sldId="256"/>
            <ac:spMk id="2" creationId="{00000000-0000-0000-0000-000000000000}"/>
          </ac:spMkLst>
        </pc:spChg>
        <pc:spChg chg="del mod">
          <ac:chgData name="Tharmi Vijayakumaran" userId="68e83b04eb90619c" providerId="Windows Live" clId="Web-{75FFFC0E-46CC-41DE-BCBF-DA84A61105B6}" dt="2019-02-11T14:22:01.267" v="27"/>
          <ac:spMkLst>
            <pc:docMk/>
            <pc:sldMk cId="1823541577" sldId="256"/>
            <ac:spMk id="3" creationId="{00000000-0000-0000-0000-000000000000}"/>
          </ac:spMkLst>
        </pc:spChg>
        <pc:graphicFrameChg chg="add del mod modGraphic">
          <ac:chgData name="Tharmi Vijayakumaran" userId="68e83b04eb90619c" providerId="Windows Live" clId="Web-{75FFFC0E-46CC-41DE-BCBF-DA84A61105B6}" dt="2019-02-11T14:23:10.767" v="38"/>
          <ac:graphicFrameMkLst>
            <pc:docMk/>
            <pc:sldMk cId="1823541577" sldId="256"/>
            <ac:graphicFrameMk id="4" creationId="{D2449457-BCB0-470C-A857-E52371CBB985}"/>
          </ac:graphicFrameMkLst>
        </pc:graphicFrameChg>
        <pc:graphicFrameChg chg="add mod modGraphic">
          <ac:chgData name="Tharmi Vijayakumaran" userId="68e83b04eb90619c" providerId="Windows Live" clId="Web-{75FFFC0E-46CC-41DE-BCBF-DA84A61105B6}" dt="2019-02-11T14:28:23.049" v="166"/>
          <ac:graphicFrameMkLst>
            <pc:docMk/>
            <pc:sldMk cId="1823541577" sldId="256"/>
            <ac:graphicFrameMk id="6" creationId="{9C2CF3CF-FAF8-4286-801A-48D80E8FA9D6}"/>
          </ac:graphicFrameMkLst>
        </pc:graphicFrameChg>
      </pc:sldChg>
      <pc:sldChg chg="modSp new">
        <pc:chgData name="Tharmi Vijayakumaran" userId="68e83b04eb90619c" providerId="Windows Live" clId="Web-{75FFFC0E-46CC-41DE-BCBF-DA84A61105B6}" dt="2019-02-11T14:34:07.033" v="301" actId="20577"/>
        <pc:sldMkLst>
          <pc:docMk/>
          <pc:sldMk cId="1336499681" sldId="257"/>
        </pc:sldMkLst>
        <pc:spChg chg="mod">
          <ac:chgData name="Tharmi Vijayakumaran" userId="68e83b04eb90619c" providerId="Windows Live" clId="Web-{75FFFC0E-46CC-41DE-BCBF-DA84A61105B6}" dt="2019-02-11T14:29:33.189" v="180" actId="20577"/>
          <ac:spMkLst>
            <pc:docMk/>
            <pc:sldMk cId="1336499681" sldId="257"/>
            <ac:spMk id="2" creationId="{E55DA9BC-87C3-4D1E-8497-CB9F78150285}"/>
          </ac:spMkLst>
        </pc:spChg>
        <pc:spChg chg="mod">
          <ac:chgData name="Tharmi Vijayakumaran" userId="68e83b04eb90619c" providerId="Windows Live" clId="Web-{75FFFC0E-46CC-41DE-BCBF-DA84A61105B6}" dt="2019-02-11T14:34:07.033" v="301" actId="20577"/>
          <ac:spMkLst>
            <pc:docMk/>
            <pc:sldMk cId="1336499681" sldId="257"/>
            <ac:spMk id="3" creationId="{981EB473-57DE-42DC-9A5B-3FAC1FF1BF4A}"/>
          </ac:spMkLst>
        </pc:spChg>
      </pc:sldChg>
      <pc:sldChg chg="modSp new">
        <pc:chgData name="Tharmi Vijayakumaran" userId="68e83b04eb90619c" providerId="Windows Live" clId="Web-{75FFFC0E-46CC-41DE-BCBF-DA84A61105B6}" dt="2019-02-11T14:56:41.956" v="609" actId="20577"/>
        <pc:sldMkLst>
          <pc:docMk/>
          <pc:sldMk cId="2710706450" sldId="258"/>
        </pc:sldMkLst>
        <pc:spChg chg="mod">
          <ac:chgData name="Tharmi Vijayakumaran" userId="68e83b04eb90619c" providerId="Windows Live" clId="Web-{75FFFC0E-46CC-41DE-BCBF-DA84A61105B6}" dt="2019-02-11T14:46:15.315" v="314" actId="20577"/>
          <ac:spMkLst>
            <pc:docMk/>
            <pc:sldMk cId="2710706450" sldId="258"/>
            <ac:spMk id="2" creationId="{9DD3710B-0ECA-4EDA-8980-52D53BEE3DF0}"/>
          </ac:spMkLst>
        </pc:spChg>
        <pc:spChg chg="mod">
          <ac:chgData name="Tharmi Vijayakumaran" userId="68e83b04eb90619c" providerId="Windows Live" clId="Web-{75FFFC0E-46CC-41DE-BCBF-DA84A61105B6}" dt="2019-02-11T14:56:41.956" v="609" actId="20577"/>
          <ac:spMkLst>
            <pc:docMk/>
            <pc:sldMk cId="2710706450" sldId="258"/>
            <ac:spMk id="3" creationId="{00187D19-8B24-4F57-9221-CF94DC8473E3}"/>
          </ac:spMkLst>
        </pc:spChg>
      </pc:sldChg>
      <pc:sldChg chg="modSp new">
        <pc:chgData name="Tharmi Vijayakumaran" userId="68e83b04eb90619c" providerId="Windows Live" clId="Web-{75FFFC0E-46CC-41DE-BCBF-DA84A61105B6}" dt="2019-02-11T15:01:48.362" v="821" actId="20577"/>
        <pc:sldMkLst>
          <pc:docMk/>
          <pc:sldMk cId="1427888329" sldId="259"/>
        </pc:sldMkLst>
        <pc:spChg chg="mod">
          <ac:chgData name="Tharmi Vijayakumaran" userId="68e83b04eb90619c" providerId="Windows Live" clId="Web-{75FFFC0E-46CC-41DE-BCBF-DA84A61105B6}" dt="2019-02-11T14:57:34.956" v="616" actId="20577"/>
          <ac:spMkLst>
            <pc:docMk/>
            <pc:sldMk cId="1427888329" sldId="259"/>
            <ac:spMk id="2" creationId="{AA13CF71-AD72-4600-AF82-6F0B0ADC0E49}"/>
          </ac:spMkLst>
        </pc:spChg>
        <pc:spChg chg="mod">
          <ac:chgData name="Tharmi Vijayakumaran" userId="68e83b04eb90619c" providerId="Windows Live" clId="Web-{75FFFC0E-46CC-41DE-BCBF-DA84A61105B6}" dt="2019-02-11T15:01:48.362" v="821" actId="20577"/>
          <ac:spMkLst>
            <pc:docMk/>
            <pc:sldMk cId="1427888329" sldId="259"/>
            <ac:spMk id="3" creationId="{D214B1CD-A109-4FF2-943D-751375926FB0}"/>
          </ac:spMkLst>
        </pc:spChg>
      </pc:sldChg>
      <pc:sldChg chg="modSp new">
        <pc:chgData name="Tharmi Vijayakumaran" userId="68e83b04eb90619c" providerId="Windows Live" clId="Web-{75FFFC0E-46CC-41DE-BCBF-DA84A61105B6}" dt="2019-02-11T15:03:21.768" v="831" actId="20577"/>
        <pc:sldMkLst>
          <pc:docMk/>
          <pc:sldMk cId="742997094" sldId="260"/>
        </pc:sldMkLst>
        <pc:spChg chg="mod">
          <ac:chgData name="Tharmi Vijayakumaran" userId="68e83b04eb90619c" providerId="Windows Live" clId="Web-{75FFFC0E-46CC-41DE-BCBF-DA84A61105B6}" dt="2019-02-11T15:03:01.596" v="830" actId="20577"/>
          <ac:spMkLst>
            <pc:docMk/>
            <pc:sldMk cId="742997094" sldId="260"/>
            <ac:spMk id="2" creationId="{0BAFEEC5-DEBA-485F-8179-3421DA07DEE4}"/>
          </ac:spMkLst>
        </pc:spChg>
        <pc:spChg chg="mod">
          <ac:chgData name="Tharmi Vijayakumaran" userId="68e83b04eb90619c" providerId="Windows Live" clId="Web-{75FFFC0E-46CC-41DE-BCBF-DA84A61105B6}" dt="2019-02-11T15:03:21.768" v="831" actId="20577"/>
          <ac:spMkLst>
            <pc:docMk/>
            <pc:sldMk cId="742997094" sldId="260"/>
            <ac:spMk id="3" creationId="{5F99BB8D-0E7A-41D7-BE98-68DCE6ADDAB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2/13/2019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2/13/2019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2/13/2019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2/13/2019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2/13/2019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2/13/2019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2/13/2019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2/13/2019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2/13/2019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2/13/2019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2/13/2019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2/13/2019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2/13/2019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2/13/2019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2/13/2019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2/13/2019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2/13/2019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2/13/2019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9616412" cy="1398064"/>
          </a:xfrm>
        </p:spPr>
        <p:txBody>
          <a:bodyPr/>
          <a:lstStyle/>
          <a:p>
            <a:pPr algn="ctr"/>
            <a:r>
              <a:rPr lang="en-US" dirty="0"/>
              <a:t>TRANSPORT MAP PROVIDER</a:t>
            </a:r>
            <a:br>
              <a:rPr lang="en-US" dirty="0"/>
            </a:br>
            <a:r>
              <a:rPr lang="en-US" sz="3600" dirty="0"/>
              <a:t>NEON</a:t>
            </a:r>
            <a:br>
              <a:rPr lang="en-US" sz="3600" dirty="0"/>
            </a:br>
            <a:endParaRPr lang="en-US" sz="3600" dirty="0"/>
          </a:p>
        </p:txBody>
      </p:sp>
      <p:graphicFrame>
        <p:nvGraphicFramePr>
          <p:cNvPr id="6" name="Table 6">
            <a:extLst>
              <a:ext uri="{FF2B5EF4-FFF2-40B4-BE49-F238E27FC236}">
                <a16:creationId xmlns:a16="http://schemas.microsoft.com/office/drawing/2014/main" xmlns="" id="{9C2CF3CF-FAF8-4286-801A-48D80E8FA9D6}"/>
              </a:ext>
            </a:extLst>
          </p:cNvPr>
          <p:cNvGraphicFramePr>
            <a:graphicFrameLocks noGrp="1"/>
          </p:cNvGraphicFramePr>
          <p:nvPr>
            <p:extLst>
              <p:ext uri="{D42A27DB-BD31-4B8C-83A1-F6EECF244321}">
                <p14:modId xmlns:p14="http://schemas.microsoft.com/office/powerpoint/2010/main" xmlns="" val="4293657333"/>
              </p:ext>
            </p:extLst>
          </p:nvPr>
        </p:nvGraphicFramePr>
        <p:xfrm>
          <a:off x="2054812" y="3080263"/>
          <a:ext cx="8220780" cy="2718954"/>
        </p:xfrm>
        <a:graphic>
          <a:graphicData uri="http://schemas.openxmlformats.org/drawingml/2006/table">
            <a:tbl>
              <a:tblPr firstRow="1" bandRow="1">
                <a:tableStyleId>{5C22544A-7EE6-4342-B048-85BDC9FD1C3A}</a:tableStyleId>
              </a:tblPr>
              <a:tblGrid>
                <a:gridCol w="4110390">
                  <a:extLst>
                    <a:ext uri="{9D8B030D-6E8A-4147-A177-3AD203B41FA5}">
                      <a16:colId xmlns:a16="http://schemas.microsoft.com/office/drawing/2014/main" xmlns="" val="2749643628"/>
                    </a:ext>
                  </a:extLst>
                </a:gridCol>
                <a:gridCol w="4110390">
                  <a:extLst>
                    <a:ext uri="{9D8B030D-6E8A-4147-A177-3AD203B41FA5}">
                      <a16:colId xmlns:a16="http://schemas.microsoft.com/office/drawing/2014/main" xmlns="" val="1134793628"/>
                    </a:ext>
                  </a:extLst>
                </a:gridCol>
              </a:tblGrid>
              <a:tr h="453159">
                <a:tc>
                  <a:txBody>
                    <a:bodyPr/>
                    <a:lstStyle/>
                    <a:p>
                      <a:pPr algn="ctr"/>
                      <a:r>
                        <a:rPr lang="en-US" dirty="0"/>
                        <a:t>INDEX NUMBERS</a:t>
                      </a:r>
                    </a:p>
                  </a:txBody>
                  <a:tcPr/>
                </a:tc>
                <a:tc>
                  <a:txBody>
                    <a:bodyPr/>
                    <a:lstStyle/>
                    <a:p>
                      <a:pPr algn="ctr"/>
                      <a:r>
                        <a:rPr lang="en-US" dirty="0"/>
                        <a:t>NAME WITH INITIALS</a:t>
                      </a:r>
                    </a:p>
                  </a:txBody>
                  <a:tcPr/>
                </a:tc>
                <a:extLst>
                  <a:ext uri="{0D108BD9-81ED-4DB2-BD59-A6C34878D82A}">
                    <a16:rowId xmlns:a16="http://schemas.microsoft.com/office/drawing/2014/main" xmlns="" val="1237752259"/>
                  </a:ext>
                </a:extLst>
              </a:tr>
              <a:tr h="453159">
                <a:tc>
                  <a:txBody>
                    <a:bodyPr/>
                    <a:lstStyle/>
                    <a:p>
                      <a:r>
                        <a:rPr lang="en-US" dirty="0"/>
                        <a:t>165083B</a:t>
                      </a:r>
                    </a:p>
                  </a:txBody>
                  <a:tcPr/>
                </a:tc>
                <a:tc>
                  <a:txBody>
                    <a:bodyPr/>
                    <a:lstStyle/>
                    <a:p>
                      <a:r>
                        <a:rPr lang="en-US" dirty="0"/>
                        <a:t>T.TAMILCHELVAN</a:t>
                      </a:r>
                    </a:p>
                  </a:txBody>
                  <a:tcPr/>
                </a:tc>
                <a:extLst>
                  <a:ext uri="{0D108BD9-81ED-4DB2-BD59-A6C34878D82A}">
                    <a16:rowId xmlns:a16="http://schemas.microsoft.com/office/drawing/2014/main" xmlns="" val="2781457111"/>
                  </a:ext>
                </a:extLst>
              </a:tr>
              <a:tr h="453159">
                <a:tc>
                  <a:txBody>
                    <a:bodyPr/>
                    <a:lstStyle/>
                    <a:p>
                      <a:pPr lvl="0" algn="l">
                        <a:lnSpc>
                          <a:spcPct val="100000"/>
                        </a:lnSpc>
                        <a:spcBef>
                          <a:spcPts val="0"/>
                        </a:spcBef>
                        <a:spcAft>
                          <a:spcPts val="0"/>
                        </a:spcAft>
                        <a:buNone/>
                      </a:pPr>
                      <a:r>
                        <a:rPr lang="en-US" sz="1800" b="0" i="0" u="none" strike="noStrike" noProof="0" dirty="0">
                          <a:solidFill>
                            <a:srgbClr val="000000"/>
                          </a:solidFill>
                          <a:latin typeface="Century Gothic"/>
                        </a:rPr>
                        <a:t>165032U</a:t>
                      </a:r>
                    </a:p>
                  </a:txBody>
                  <a:tcPr/>
                </a:tc>
                <a:tc>
                  <a:txBody>
                    <a:bodyPr/>
                    <a:lstStyle/>
                    <a:p>
                      <a:r>
                        <a:rPr lang="en-US" dirty="0"/>
                        <a:t>KIRISHANTHI.S</a:t>
                      </a:r>
                    </a:p>
                  </a:txBody>
                  <a:tcPr/>
                </a:tc>
                <a:extLst>
                  <a:ext uri="{0D108BD9-81ED-4DB2-BD59-A6C34878D82A}">
                    <a16:rowId xmlns:a16="http://schemas.microsoft.com/office/drawing/2014/main" xmlns="" val="2564469483"/>
                  </a:ext>
                </a:extLst>
              </a:tr>
              <a:tr h="453159">
                <a:tc>
                  <a:txBody>
                    <a:bodyPr/>
                    <a:lstStyle/>
                    <a:p>
                      <a:pPr lvl="0">
                        <a:buNone/>
                      </a:pPr>
                      <a:r>
                        <a:rPr lang="en-US" sz="1800" b="0" i="0" u="none" strike="noStrike" noProof="0" dirty="0">
                          <a:solidFill>
                            <a:srgbClr val="000000"/>
                          </a:solidFill>
                          <a:latin typeface="Century Gothic"/>
                        </a:rPr>
                        <a:t>165071L</a:t>
                      </a:r>
                      <a:endParaRPr lang="en-US" dirty="0"/>
                    </a:p>
                  </a:txBody>
                  <a:tcPr/>
                </a:tc>
                <a:tc>
                  <a:txBody>
                    <a:bodyPr/>
                    <a:lstStyle/>
                    <a:p>
                      <a:pPr lvl="0">
                        <a:buNone/>
                      </a:pPr>
                      <a:r>
                        <a:rPr lang="en-US" sz="1800" b="0" i="0" u="none" strike="noStrike" noProof="0" dirty="0">
                          <a:solidFill>
                            <a:srgbClr val="000000"/>
                          </a:solidFill>
                          <a:latin typeface="Century Gothic"/>
                        </a:rPr>
                        <a:t>SEMAPALA G.D.C.H</a:t>
                      </a:r>
                      <a:endParaRPr lang="en-US" dirty="0"/>
                    </a:p>
                  </a:txBody>
                  <a:tcPr/>
                </a:tc>
                <a:extLst>
                  <a:ext uri="{0D108BD9-81ED-4DB2-BD59-A6C34878D82A}">
                    <a16:rowId xmlns:a16="http://schemas.microsoft.com/office/drawing/2014/main" xmlns="" val="3530205937"/>
                  </a:ext>
                </a:extLst>
              </a:tr>
              <a:tr h="453159">
                <a:tc>
                  <a:txBody>
                    <a:bodyPr/>
                    <a:lstStyle/>
                    <a:p>
                      <a:pPr lvl="0">
                        <a:buNone/>
                      </a:pPr>
                      <a:r>
                        <a:rPr lang="en-US" sz="1800" b="0" i="0" u="none" strike="noStrike" noProof="0" dirty="0">
                          <a:solidFill>
                            <a:srgbClr val="000000"/>
                          </a:solidFill>
                          <a:latin typeface="Century Gothic"/>
                        </a:rPr>
                        <a:t>165069M</a:t>
                      </a:r>
                      <a:endParaRPr lang="en-US" dirty="0"/>
                    </a:p>
                  </a:txBody>
                  <a:tcPr/>
                </a:tc>
                <a:tc>
                  <a:txBody>
                    <a:bodyPr/>
                    <a:lstStyle/>
                    <a:p>
                      <a:pPr lvl="0">
                        <a:buNone/>
                      </a:pPr>
                      <a:r>
                        <a:rPr lang="en-US" sz="1800" b="0" i="0" u="none" strike="noStrike" noProof="0" dirty="0">
                          <a:solidFill>
                            <a:srgbClr val="000000"/>
                          </a:solidFill>
                          <a:latin typeface="Century Gothic"/>
                        </a:rPr>
                        <a:t>SANDEEPANI U.G.S</a:t>
                      </a:r>
                      <a:endParaRPr lang="en-US" dirty="0"/>
                    </a:p>
                  </a:txBody>
                  <a:tcPr/>
                </a:tc>
                <a:extLst>
                  <a:ext uri="{0D108BD9-81ED-4DB2-BD59-A6C34878D82A}">
                    <a16:rowId xmlns:a16="http://schemas.microsoft.com/office/drawing/2014/main" xmlns="" val="3028387970"/>
                  </a:ext>
                </a:extLst>
              </a:tr>
              <a:tr h="453159">
                <a:tc>
                  <a:txBody>
                    <a:bodyPr/>
                    <a:lstStyle/>
                    <a:p>
                      <a:r>
                        <a:rPr lang="en-US" dirty="0"/>
                        <a:t>165087P</a:t>
                      </a:r>
                    </a:p>
                  </a:txBody>
                  <a:tcPr/>
                </a:tc>
                <a:tc>
                  <a:txBody>
                    <a:bodyPr/>
                    <a:lstStyle/>
                    <a:p>
                      <a:r>
                        <a:rPr lang="en-US" dirty="0"/>
                        <a:t>THARMI.V</a:t>
                      </a:r>
                    </a:p>
                  </a:txBody>
                  <a:tcPr/>
                </a:tc>
                <a:extLst>
                  <a:ext uri="{0D108BD9-81ED-4DB2-BD59-A6C34878D82A}">
                    <a16:rowId xmlns:a16="http://schemas.microsoft.com/office/drawing/2014/main" xmlns="" val="967990703"/>
                  </a:ext>
                </a:extLst>
              </a:tr>
            </a:tbl>
          </a:graphicData>
        </a:graphic>
      </p:graphicFrame>
    </p:spTree>
    <p:extLst>
      <p:ext uri="{BB962C8B-B14F-4D97-AF65-F5344CB8AC3E}">
        <p14:creationId xmlns:p14="http://schemas.microsoft.com/office/powerpoint/2010/main" xmlns="" val="1823541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90124-152847.jpg"/>
          <p:cNvPicPr>
            <a:picLocks noChangeAspect="1"/>
          </p:cNvPicPr>
          <p:nvPr/>
        </p:nvPicPr>
        <p:blipFill>
          <a:blip r:embed="rId2"/>
          <a:stretch>
            <a:fillRect/>
          </a:stretch>
        </p:blipFill>
        <p:spPr>
          <a:xfrm>
            <a:off x="776377" y="759126"/>
            <a:ext cx="2780401" cy="4856670"/>
          </a:xfrm>
          <a:prstGeom prst="rect">
            <a:avLst/>
          </a:prstGeom>
        </p:spPr>
      </p:pic>
      <p:pic>
        <p:nvPicPr>
          <p:cNvPr id="6" name="Picture 5" descr="Screenshot_20190212-135208.jpg"/>
          <p:cNvPicPr>
            <a:picLocks noChangeAspect="1"/>
          </p:cNvPicPr>
          <p:nvPr/>
        </p:nvPicPr>
        <p:blipFill>
          <a:blip r:embed="rId3"/>
          <a:stretch>
            <a:fillRect/>
          </a:stretch>
        </p:blipFill>
        <p:spPr>
          <a:xfrm>
            <a:off x="8911714" y="741871"/>
            <a:ext cx="2708066" cy="4814339"/>
          </a:xfrm>
          <a:prstGeom prst="rect">
            <a:avLst/>
          </a:prstGeom>
        </p:spPr>
      </p:pic>
      <p:pic>
        <p:nvPicPr>
          <p:cNvPr id="7" name="Picture 6" descr="Screenshot_20190212-135204.jpg"/>
          <p:cNvPicPr>
            <a:picLocks noChangeAspect="1"/>
          </p:cNvPicPr>
          <p:nvPr/>
        </p:nvPicPr>
        <p:blipFill>
          <a:blip r:embed="rId4"/>
          <a:stretch>
            <a:fillRect/>
          </a:stretch>
        </p:blipFill>
        <p:spPr>
          <a:xfrm>
            <a:off x="4779662" y="785002"/>
            <a:ext cx="2944766" cy="480491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90124-152651.jpg"/>
          <p:cNvPicPr>
            <a:picLocks noChangeAspect="1"/>
          </p:cNvPicPr>
          <p:nvPr/>
        </p:nvPicPr>
        <p:blipFill>
          <a:blip r:embed="rId2"/>
          <a:stretch>
            <a:fillRect/>
          </a:stretch>
        </p:blipFill>
        <p:spPr>
          <a:xfrm>
            <a:off x="1104810" y="1000666"/>
            <a:ext cx="2699439" cy="4546120"/>
          </a:xfrm>
          <a:prstGeom prst="rect">
            <a:avLst/>
          </a:prstGeom>
        </p:spPr>
      </p:pic>
      <p:pic>
        <p:nvPicPr>
          <p:cNvPr id="3" name="Picture 2" descr="Screenshot_20190124-152901.jpg"/>
          <p:cNvPicPr>
            <a:picLocks noChangeAspect="1"/>
          </p:cNvPicPr>
          <p:nvPr/>
        </p:nvPicPr>
        <p:blipFill>
          <a:blip r:embed="rId3"/>
          <a:stretch>
            <a:fillRect/>
          </a:stretch>
        </p:blipFill>
        <p:spPr>
          <a:xfrm>
            <a:off x="5012578" y="1009287"/>
            <a:ext cx="2537784" cy="4511616"/>
          </a:xfrm>
          <a:prstGeom prst="rect">
            <a:avLst/>
          </a:prstGeom>
        </p:spPr>
      </p:pic>
      <p:pic>
        <p:nvPicPr>
          <p:cNvPr id="4" name="Picture 3" descr="Screenshot_20190125-102243.jpg"/>
          <p:cNvPicPr>
            <a:picLocks noChangeAspect="1"/>
          </p:cNvPicPr>
          <p:nvPr/>
        </p:nvPicPr>
        <p:blipFill>
          <a:blip r:embed="rId4"/>
          <a:stretch>
            <a:fillRect/>
          </a:stretch>
        </p:blipFill>
        <p:spPr>
          <a:xfrm>
            <a:off x="8592538" y="1009289"/>
            <a:ext cx="2474703" cy="439947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reate account.JPG"/>
          <p:cNvPicPr>
            <a:picLocks noChangeAspect="1"/>
          </p:cNvPicPr>
          <p:nvPr/>
        </p:nvPicPr>
        <p:blipFill>
          <a:blip r:embed="rId2"/>
          <a:stretch>
            <a:fillRect/>
          </a:stretch>
        </p:blipFill>
        <p:spPr>
          <a:xfrm>
            <a:off x="353682" y="395768"/>
            <a:ext cx="11838317" cy="57171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n.JPG"/>
          <p:cNvPicPr>
            <a:picLocks noChangeAspect="1"/>
          </p:cNvPicPr>
          <p:nvPr/>
        </p:nvPicPr>
        <p:blipFill>
          <a:blip r:embed="rId2"/>
          <a:stretch>
            <a:fillRect/>
          </a:stretch>
        </p:blipFill>
        <p:spPr>
          <a:xfrm>
            <a:off x="207034" y="526210"/>
            <a:ext cx="11808706" cy="601817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ehicleupdate.JPG"/>
          <p:cNvPicPr>
            <a:picLocks noChangeAspect="1"/>
          </p:cNvPicPr>
          <p:nvPr/>
        </p:nvPicPr>
        <p:blipFill>
          <a:blip r:embed="rId2"/>
          <a:stretch>
            <a:fillRect/>
          </a:stretch>
        </p:blipFill>
        <p:spPr>
          <a:xfrm>
            <a:off x="198408" y="608334"/>
            <a:ext cx="11749177" cy="577521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eedback.JPG"/>
          <p:cNvPicPr>
            <a:picLocks noChangeAspect="1"/>
          </p:cNvPicPr>
          <p:nvPr/>
        </p:nvPicPr>
        <p:blipFill>
          <a:blip r:embed="rId2"/>
          <a:stretch>
            <a:fillRect/>
          </a:stretch>
        </p:blipFill>
        <p:spPr>
          <a:xfrm>
            <a:off x="163902" y="814106"/>
            <a:ext cx="11800936" cy="540903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wsfeded.JPG"/>
          <p:cNvPicPr>
            <a:picLocks noChangeAspect="1"/>
          </p:cNvPicPr>
          <p:nvPr/>
        </p:nvPicPr>
        <p:blipFill>
          <a:blip r:embed="rId2"/>
          <a:stretch>
            <a:fillRect/>
          </a:stretch>
        </p:blipFill>
        <p:spPr>
          <a:xfrm>
            <a:off x="172528" y="394052"/>
            <a:ext cx="11835442" cy="56351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ssengernesfeed.JPG"/>
          <p:cNvPicPr>
            <a:picLocks noChangeAspect="1"/>
          </p:cNvPicPr>
          <p:nvPr/>
        </p:nvPicPr>
        <p:blipFill>
          <a:blip r:embed="rId2"/>
          <a:stretch>
            <a:fillRect/>
          </a:stretch>
        </p:blipFill>
        <p:spPr>
          <a:xfrm>
            <a:off x="336429" y="667706"/>
            <a:ext cx="11646339" cy="579405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set password.JPG"/>
          <p:cNvPicPr>
            <a:picLocks noChangeAspect="1"/>
          </p:cNvPicPr>
          <p:nvPr/>
        </p:nvPicPr>
        <p:blipFill>
          <a:blip r:embed="rId2"/>
          <a:stretch>
            <a:fillRect/>
          </a:stretch>
        </p:blipFill>
        <p:spPr>
          <a:xfrm>
            <a:off x="213360" y="605790"/>
            <a:ext cx="11765280" cy="564642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4" name="Picture 3" descr="Capture.PNG"/>
          <p:cNvPicPr>
            <a:picLocks noChangeAspect="1"/>
          </p:cNvPicPr>
          <p:nvPr/>
        </p:nvPicPr>
        <p:blipFill>
          <a:blip r:embed="rId2"/>
          <a:stretch>
            <a:fillRect/>
          </a:stretch>
        </p:blipFill>
        <p:spPr>
          <a:xfrm>
            <a:off x="2881222" y="2293671"/>
            <a:ext cx="6542603" cy="456432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DA9BC-87C3-4D1E-8497-CB9F78150285}"/>
              </a:ext>
            </a:extLst>
          </p:cNvPr>
          <p:cNvSpPr>
            <a:spLocks noGrp="1"/>
          </p:cNvSpPr>
          <p:nvPr>
            <p:ph type="title"/>
          </p:nvPr>
        </p:nvSpPr>
        <p:spPr/>
        <p:txBody>
          <a:bodyPr/>
          <a:lstStyle/>
          <a:p>
            <a:r>
              <a:rPr lang="en-US" sz="4000" dirty="0"/>
              <a:t>Overview of the presentation</a:t>
            </a:r>
          </a:p>
        </p:txBody>
      </p:sp>
      <p:sp>
        <p:nvSpPr>
          <p:cNvPr id="3" name="Content Placeholder 2">
            <a:extLst>
              <a:ext uri="{FF2B5EF4-FFF2-40B4-BE49-F238E27FC236}">
                <a16:creationId xmlns:a16="http://schemas.microsoft.com/office/drawing/2014/main" xmlns="" id="{981EB473-57DE-42DC-9A5B-3FAC1FF1BF4A}"/>
              </a:ext>
            </a:extLst>
          </p:cNvPr>
          <p:cNvSpPr>
            <a:spLocks noGrp="1"/>
          </p:cNvSpPr>
          <p:nvPr>
            <p:ph idx="1"/>
          </p:nvPr>
        </p:nvSpPr>
        <p:spPr/>
        <p:txBody>
          <a:bodyPr vert="horz" lIns="91440" tIns="45720" rIns="91440" bIns="45720" rtlCol="0" anchor="t">
            <a:normAutofit/>
          </a:bodyPr>
          <a:lstStyle/>
          <a:p>
            <a:r>
              <a:rPr lang="en-US" sz="2400" b="1" dirty="0"/>
              <a:t>Introduction</a:t>
            </a:r>
          </a:p>
          <a:p>
            <a:r>
              <a:rPr lang="en-US" sz="2400" b="1" dirty="0" smtClean="0"/>
              <a:t>Other’s </a:t>
            </a:r>
            <a:r>
              <a:rPr lang="en-US" sz="2400" b="1" dirty="0"/>
              <a:t>work</a:t>
            </a:r>
          </a:p>
          <a:p>
            <a:r>
              <a:rPr lang="en-US" sz="2400" b="1" dirty="0"/>
              <a:t>Aim and Objectives</a:t>
            </a:r>
          </a:p>
          <a:p>
            <a:r>
              <a:rPr lang="en-US" sz="2400" b="1" dirty="0"/>
              <a:t>Our approach</a:t>
            </a:r>
          </a:p>
          <a:p>
            <a:r>
              <a:rPr lang="en-US" sz="2400" b="1" dirty="0"/>
              <a:t>Design</a:t>
            </a:r>
          </a:p>
          <a:p>
            <a:r>
              <a:rPr lang="en-US" sz="2400" b="1" dirty="0"/>
              <a:t>Implementation</a:t>
            </a:r>
          </a:p>
          <a:p>
            <a:r>
              <a:rPr lang="en-US" sz="2400" b="1" dirty="0"/>
              <a:t>Further work</a:t>
            </a:r>
          </a:p>
          <a:p>
            <a:endParaRPr lang="en-US" dirty="0"/>
          </a:p>
        </p:txBody>
      </p:sp>
    </p:spTree>
    <p:extLst>
      <p:ext uri="{BB962C8B-B14F-4D97-AF65-F5344CB8AC3E}">
        <p14:creationId xmlns:p14="http://schemas.microsoft.com/office/powerpoint/2010/main" xmlns="" val="1336499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1.PNG"/>
          <p:cNvPicPr>
            <a:picLocks noChangeAspect="1"/>
          </p:cNvPicPr>
          <p:nvPr/>
        </p:nvPicPr>
        <p:blipFill>
          <a:blip r:embed="rId2"/>
          <a:stretch>
            <a:fillRect/>
          </a:stretch>
        </p:blipFill>
        <p:spPr>
          <a:xfrm>
            <a:off x="2173944" y="750499"/>
            <a:ext cx="7997649" cy="574519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37701" y="2586247"/>
            <a:ext cx="8825659" cy="3416300"/>
          </a:xfrm>
        </p:spPr>
        <p:txBody>
          <a:bodyPr>
            <a:normAutofit fontScale="62500" lnSpcReduction="20000"/>
          </a:bodyPr>
          <a:lstStyle/>
          <a:p>
            <a:pPr>
              <a:buNone/>
            </a:pPr>
            <a:r>
              <a:rPr lang="en-US" sz="4400" b="1" dirty="0" smtClean="0"/>
              <a:t>Achieved Objectives</a:t>
            </a:r>
          </a:p>
          <a:p>
            <a:pPr>
              <a:buFont typeface="Arial" pitchFamily="34" charset="0"/>
              <a:buChar char="•"/>
            </a:pPr>
            <a:r>
              <a:rPr lang="en-US" sz="4400" dirty="0" smtClean="0"/>
              <a:t>Provide system for all the users to choose their role as either driver or passenger</a:t>
            </a:r>
          </a:p>
          <a:p>
            <a:pPr>
              <a:buFont typeface="Arial" pitchFamily="34" charset="0"/>
              <a:buChar char="•"/>
            </a:pPr>
            <a:r>
              <a:rPr lang="en-US" sz="4400" dirty="0" smtClean="0"/>
              <a:t>Allow the users to update their profile.</a:t>
            </a:r>
          </a:p>
          <a:p>
            <a:pPr>
              <a:buFont typeface="Arial" pitchFamily="34" charset="0"/>
              <a:buChar char="•"/>
            </a:pPr>
            <a:r>
              <a:rPr lang="en-US" sz="4400" dirty="0" smtClean="0"/>
              <a:t>Allow the drivers to update their vehicle details.</a:t>
            </a:r>
          </a:p>
          <a:p>
            <a:pPr>
              <a:buFont typeface="Arial" pitchFamily="34" charset="0"/>
              <a:buChar char="•"/>
            </a:pPr>
            <a:r>
              <a:rPr lang="en-US" sz="4400" dirty="0" smtClean="0"/>
              <a:t>Developed the system to track the current location of the driver and the passenger.</a:t>
            </a:r>
          </a:p>
          <a:p>
            <a:pPr>
              <a:buNone/>
            </a:pPr>
            <a:endParaRPr lang="en-US" sz="4400"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9736" y="1544128"/>
            <a:ext cx="7435970" cy="2308324"/>
          </a:xfrm>
          <a:prstGeom prst="rect">
            <a:avLst/>
          </a:prstGeom>
        </p:spPr>
        <p:txBody>
          <a:bodyPr wrap="square">
            <a:spAutoFit/>
          </a:bodyPr>
          <a:lstStyle/>
          <a:p>
            <a:pPr>
              <a:buFont typeface="Arial" pitchFamily="34" charset="0"/>
              <a:buChar char="•"/>
            </a:pPr>
            <a:r>
              <a:rPr lang="en-US" sz="2400" dirty="0" smtClean="0"/>
              <a:t>Prediction of arrival time for a particular bus .</a:t>
            </a:r>
          </a:p>
          <a:p>
            <a:pPr>
              <a:buFont typeface="Arial" pitchFamily="34" charset="0"/>
              <a:buChar char="•"/>
            </a:pPr>
            <a:r>
              <a:rPr lang="en-US" sz="2400" dirty="0" smtClean="0"/>
              <a:t>Scheduled time for places of destinations.</a:t>
            </a:r>
          </a:p>
          <a:p>
            <a:pPr>
              <a:buFont typeface="Arial" pitchFamily="34" charset="0"/>
              <a:buChar char="•"/>
            </a:pPr>
            <a:r>
              <a:rPr lang="en-US" sz="2400" dirty="0" smtClean="0"/>
              <a:t>Driver rating system was successfully deployed.</a:t>
            </a:r>
          </a:p>
          <a:p>
            <a:pPr>
              <a:buFont typeface="Arial" pitchFamily="34" charset="0"/>
              <a:buChar char="•"/>
            </a:pPr>
            <a:r>
              <a:rPr lang="en-US" sz="2400" dirty="0" smtClean="0"/>
              <a:t>Performance graph for drivers successfully      created.</a:t>
            </a:r>
          </a:p>
          <a:p>
            <a:pPr>
              <a:buFont typeface="Arial" pitchFamily="34" charset="0"/>
              <a:buChar char="•"/>
            </a:pPr>
            <a:r>
              <a:rPr lang="en-US" sz="2400" dirty="0" smtClean="0"/>
              <a:t>Drivers posting system successfully generated</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Works</a:t>
            </a:r>
            <a:endParaRPr lang="en-US" dirty="0"/>
          </a:p>
        </p:txBody>
      </p:sp>
      <p:sp>
        <p:nvSpPr>
          <p:cNvPr id="3" name="Content Placeholder 2"/>
          <p:cNvSpPr>
            <a:spLocks noGrp="1"/>
          </p:cNvSpPr>
          <p:nvPr>
            <p:ph idx="1"/>
          </p:nvPr>
        </p:nvSpPr>
        <p:spPr/>
        <p:txBody>
          <a:bodyPr/>
          <a:lstStyle/>
          <a:p>
            <a:r>
              <a:rPr lang="en-US" dirty="0" smtClean="0"/>
              <a:t>Provide arrival time prediction for many buses at a time</a:t>
            </a:r>
          </a:p>
          <a:p>
            <a:r>
              <a:rPr lang="en-US" dirty="0" smtClean="0"/>
              <a:t>Use a server to automatically run the python script to display the performance graph</a:t>
            </a:r>
          </a:p>
          <a:p>
            <a:r>
              <a:rPr lang="en-US" dirty="0" smtClean="0"/>
              <a:t>Use Registration of a user as driver and passenger</a:t>
            </a:r>
          </a:p>
          <a:p>
            <a:r>
              <a:rPr lang="en-US" dirty="0" smtClean="0"/>
              <a:t>Use NB-</a:t>
            </a:r>
            <a:r>
              <a:rPr lang="en-US" dirty="0" err="1" smtClean="0"/>
              <a:t>IoT</a:t>
            </a:r>
            <a:r>
              <a:rPr lang="en-US" dirty="0" smtClean="0"/>
              <a:t>(Narrow Band –Internet of Things) for sending the GPS location</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4903" y="1055938"/>
            <a:ext cx="8825658" cy="2677648"/>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3710B-0ECA-4EDA-8980-52D53BEE3DF0}"/>
              </a:ext>
            </a:extLst>
          </p:cNvPr>
          <p:cNvSpPr>
            <a:spLocks noGrp="1"/>
          </p:cNvSpPr>
          <p:nvPr>
            <p:ph type="title"/>
          </p:nvPr>
        </p:nvSpPr>
        <p:spPr/>
        <p:txBody>
          <a:bodyPr/>
          <a:lstStyle/>
          <a:p>
            <a:r>
              <a:rPr lang="en-US" sz="4000" dirty="0"/>
              <a:t>Introduction</a:t>
            </a:r>
          </a:p>
        </p:txBody>
      </p:sp>
      <p:sp>
        <p:nvSpPr>
          <p:cNvPr id="3" name="Content Placeholder 2">
            <a:extLst>
              <a:ext uri="{FF2B5EF4-FFF2-40B4-BE49-F238E27FC236}">
                <a16:creationId xmlns:a16="http://schemas.microsoft.com/office/drawing/2014/main" xmlns="" id="{00187D19-8B24-4F57-9221-CF94DC8473E3}"/>
              </a:ext>
            </a:extLst>
          </p:cNvPr>
          <p:cNvSpPr>
            <a:spLocks noGrp="1"/>
          </p:cNvSpPr>
          <p:nvPr>
            <p:ph idx="1"/>
          </p:nvPr>
        </p:nvSpPr>
        <p:spPr/>
        <p:txBody>
          <a:bodyPr vert="horz" lIns="91440" tIns="45720" rIns="91440" bIns="45720" rtlCol="0" anchor="t">
            <a:normAutofit/>
          </a:bodyPr>
          <a:lstStyle/>
          <a:p>
            <a:pPr marL="0" indent="0">
              <a:buNone/>
            </a:pPr>
            <a:r>
              <a:rPr lang="en-US" sz="2400" dirty="0"/>
              <a:t>The objective of this work is to present </a:t>
            </a:r>
            <a:r>
              <a:rPr lang="en-US" sz="2400" dirty="0" smtClean="0"/>
              <a:t>an </a:t>
            </a:r>
            <a:r>
              <a:rPr lang="en-US" sz="2400" dirty="0"/>
              <a:t>efficient transport service for passengers and drivers. It is argued that there is no scheduled time table for bus service. This will provide the solution by </a:t>
            </a:r>
            <a:r>
              <a:rPr lang="en-US" sz="2400" dirty="0" smtClean="0"/>
              <a:t>predicting the </a:t>
            </a:r>
            <a:r>
              <a:rPr lang="en-US" sz="2400" dirty="0"/>
              <a:t>arrival time and also this provides facilities for connecting the passengers and drivers. </a:t>
            </a:r>
          </a:p>
        </p:txBody>
      </p:sp>
    </p:spTree>
    <p:extLst>
      <p:ext uri="{BB962C8B-B14F-4D97-AF65-F5344CB8AC3E}">
        <p14:creationId xmlns:p14="http://schemas.microsoft.com/office/powerpoint/2010/main" xmlns="" val="2710706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3CF71-AD72-4600-AF82-6F0B0ADC0E49}"/>
              </a:ext>
            </a:extLst>
          </p:cNvPr>
          <p:cNvSpPr>
            <a:spLocks noGrp="1"/>
          </p:cNvSpPr>
          <p:nvPr>
            <p:ph type="title"/>
          </p:nvPr>
        </p:nvSpPr>
        <p:spPr/>
        <p:txBody>
          <a:bodyPr/>
          <a:lstStyle/>
          <a:p>
            <a:r>
              <a:rPr lang="en-US" dirty="0"/>
              <a:t>Other's work</a:t>
            </a:r>
          </a:p>
        </p:txBody>
      </p:sp>
      <p:sp>
        <p:nvSpPr>
          <p:cNvPr id="3" name="Content Placeholder 2">
            <a:extLst>
              <a:ext uri="{FF2B5EF4-FFF2-40B4-BE49-F238E27FC236}">
                <a16:creationId xmlns:a16="http://schemas.microsoft.com/office/drawing/2014/main" xmlns="" id="{D214B1CD-A109-4FF2-943D-751375926FB0}"/>
              </a:ext>
            </a:extLst>
          </p:cNvPr>
          <p:cNvSpPr>
            <a:spLocks noGrp="1"/>
          </p:cNvSpPr>
          <p:nvPr>
            <p:ph idx="1"/>
          </p:nvPr>
        </p:nvSpPr>
        <p:spPr/>
        <p:txBody>
          <a:bodyPr vert="horz" lIns="91440" tIns="45720" rIns="91440" bIns="45720" rtlCol="0" anchor="t">
            <a:normAutofit/>
          </a:bodyPr>
          <a:lstStyle/>
          <a:p>
            <a:r>
              <a:rPr lang="en-US" sz="2400" dirty="0" smtClean="0"/>
              <a:t>In Sri Lanka, nowadays UBER, Pick Me are working based on graphical information real time location but they provide their service for small scale vehicles but, we are going to implement our system for public and private bus service.</a:t>
            </a:r>
          </a:p>
          <a:p>
            <a:r>
              <a:rPr lang="en-US" sz="2400" dirty="0" smtClean="0"/>
              <a:t>Our project is concerned with providing scheduled bus time table for passengers.</a:t>
            </a:r>
          </a:p>
          <a:p>
            <a:pPr marL="0" indent="0">
              <a:buNone/>
            </a:pPr>
            <a:endParaRPr lang="en-US" dirty="0"/>
          </a:p>
        </p:txBody>
      </p:sp>
    </p:spTree>
    <p:extLst>
      <p:ext uri="{BB962C8B-B14F-4D97-AF65-F5344CB8AC3E}">
        <p14:creationId xmlns:p14="http://schemas.microsoft.com/office/powerpoint/2010/main" xmlns="" val="1427888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FEEC5-DEBA-485F-8179-3421DA07DEE4}"/>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xmlns="" id="{5F99BB8D-0E7A-41D7-BE98-68DCE6ADDABD}"/>
              </a:ext>
            </a:extLst>
          </p:cNvPr>
          <p:cNvSpPr>
            <a:spLocks noGrp="1"/>
          </p:cNvSpPr>
          <p:nvPr>
            <p:ph idx="1"/>
          </p:nvPr>
        </p:nvSpPr>
        <p:spPr>
          <a:xfrm>
            <a:off x="1154954" y="2603500"/>
            <a:ext cx="8851688" cy="3676530"/>
          </a:xfrm>
        </p:spPr>
        <p:txBody>
          <a:bodyPr vert="horz" lIns="91440" tIns="45720" rIns="91440" bIns="45720" rtlCol="0" anchor="t">
            <a:normAutofit fontScale="25000" lnSpcReduction="20000"/>
          </a:bodyPr>
          <a:lstStyle/>
          <a:p>
            <a:pPr marL="0" indent="0">
              <a:buNone/>
            </a:pPr>
            <a:r>
              <a:rPr lang="en-US" sz="7200" b="1" dirty="0" smtClean="0"/>
              <a:t>Aim</a:t>
            </a:r>
            <a:r>
              <a:rPr lang="en-US" sz="7200" dirty="0" smtClean="0"/>
              <a:t> </a:t>
            </a:r>
            <a:endParaRPr lang="en-US" sz="9600" dirty="0" smtClean="0"/>
          </a:p>
          <a:p>
            <a:pPr marL="0" indent="0">
              <a:buNone/>
            </a:pPr>
            <a:r>
              <a:rPr lang="en-US" sz="9600" dirty="0" smtClean="0"/>
              <a:t>Enhance the efficiency of the transportation process by enhancing the interaction between passengers and drivers. </a:t>
            </a:r>
          </a:p>
          <a:p>
            <a:pPr marL="0" indent="0">
              <a:buNone/>
            </a:pPr>
            <a:endParaRPr lang="en-US" sz="9600" dirty="0" smtClean="0"/>
          </a:p>
          <a:p>
            <a:pPr marL="0" indent="0">
              <a:buNone/>
            </a:pPr>
            <a:r>
              <a:rPr lang="en-US" sz="9600" b="1" dirty="0" smtClean="0"/>
              <a:t>Objectives </a:t>
            </a:r>
          </a:p>
          <a:p>
            <a:pPr marL="0" indent="0">
              <a:buFont typeface="Wingdings" pitchFamily="2" charset="2"/>
              <a:buChar char="§"/>
            </a:pPr>
            <a:r>
              <a:rPr lang="en-US" sz="9600" dirty="0" smtClean="0"/>
              <a:t>To provide a proper scheduled time table for the bus service.</a:t>
            </a:r>
          </a:p>
          <a:p>
            <a:pPr marL="0" indent="0">
              <a:buFont typeface="Wingdings" pitchFamily="2" charset="2"/>
              <a:buChar char="§"/>
            </a:pPr>
            <a:r>
              <a:rPr lang="en-US" sz="9600" dirty="0" smtClean="0"/>
              <a:t>To provide prediction of arrival time for a particular bus.</a:t>
            </a:r>
          </a:p>
          <a:p>
            <a:pPr marL="0" indent="0">
              <a:buFont typeface="Wingdings" pitchFamily="2" charset="2"/>
              <a:buChar char="§"/>
            </a:pPr>
            <a:r>
              <a:rPr lang="en-US" sz="9600" dirty="0" smtClean="0"/>
              <a:t>To provide a platform to connect passenger and drivers.</a:t>
            </a:r>
          </a:p>
          <a:p>
            <a:pPr marL="0" indent="0">
              <a:buNone/>
            </a:pPr>
            <a:endParaRPr lang="en-US" sz="7200" dirty="0" smtClean="0"/>
          </a:p>
        </p:txBody>
      </p:sp>
    </p:spTree>
    <p:extLst>
      <p:ext uri="{BB962C8B-B14F-4D97-AF65-F5344CB8AC3E}">
        <p14:creationId xmlns:p14="http://schemas.microsoft.com/office/powerpoint/2010/main" xmlns="" val="742997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130059"/>
            <a:ext cx="10239555" cy="5447645"/>
          </a:xfrm>
          <a:prstGeom prst="rect">
            <a:avLst/>
          </a:prstGeom>
        </p:spPr>
        <p:txBody>
          <a:bodyPr wrap="square">
            <a:spAutoFit/>
          </a:bodyPr>
          <a:lstStyle/>
          <a:p>
            <a:pPr>
              <a:buFont typeface="Wingdings" pitchFamily="2" charset="2"/>
              <a:buChar char="§"/>
            </a:pPr>
            <a:r>
              <a:rPr lang="en-US" dirty="0" smtClean="0"/>
              <a:t>    </a:t>
            </a:r>
            <a:r>
              <a:rPr lang="en-US" sz="2400" dirty="0" smtClean="0"/>
              <a:t>To provide a system for the passengers to search the location of    	a particular bus and get the location of the bus.</a:t>
            </a:r>
          </a:p>
          <a:p>
            <a:endParaRPr lang="en-US" sz="2400" dirty="0" smtClean="0"/>
          </a:p>
          <a:p>
            <a:pPr marL="342900" indent="-342900">
              <a:buFont typeface="Wingdings" pitchFamily="2" charset="2"/>
              <a:buChar char="§"/>
            </a:pPr>
            <a:r>
              <a:rPr lang="en-US" sz="2400" dirty="0" smtClean="0"/>
              <a:t>To allow the user to make the rating for the drivers and give feedback.</a:t>
            </a:r>
          </a:p>
          <a:p>
            <a:pPr marL="342900" lvl="0" indent="-342900">
              <a:buFont typeface="Wingdings" pitchFamily="2" charset="2"/>
              <a:buChar char="§"/>
            </a:pPr>
            <a:endParaRPr lang="en-US" sz="2400" dirty="0" smtClean="0"/>
          </a:p>
          <a:p>
            <a:pPr marL="342900" lvl="0" indent="-342900">
              <a:buFont typeface="Wingdings" pitchFamily="2" charset="2"/>
              <a:buChar char="§"/>
            </a:pPr>
            <a:r>
              <a:rPr lang="en-US" sz="2400" dirty="0" smtClean="0"/>
              <a:t>To provide the drivers with their feedback they gain from passengers. </a:t>
            </a:r>
          </a:p>
          <a:p>
            <a:pPr marL="342900" lvl="0" indent="-342900">
              <a:buFont typeface="Wingdings" pitchFamily="2" charset="2"/>
              <a:buChar char="§"/>
            </a:pPr>
            <a:endParaRPr lang="en-US" sz="2400" dirty="0" smtClean="0"/>
          </a:p>
          <a:p>
            <a:pPr marL="342900" lvl="0" indent="-342900">
              <a:buFont typeface="Wingdings" pitchFamily="2" charset="2"/>
              <a:buChar char="§"/>
            </a:pPr>
            <a:r>
              <a:rPr lang="en-US" sz="2400" dirty="0" smtClean="0"/>
              <a:t>To provide drivers their </a:t>
            </a:r>
            <a:r>
              <a:rPr lang="en-US" sz="2400" dirty="0" smtClean="0"/>
              <a:t>activity </a:t>
            </a:r>
            <a:r>
              <a:rPr lang="en-US" sz="2400" dirty="0" smtClean="0"/>
              <a:t>graph on their service with time in week wise </a:t>
            </a:r>
          </a:p>
          <a:p>
            <a:pPr marL="342900" lvl="0" indent="-342900">
              <a:buFont typeface="Wingdings" pitchFamily="2" charset="2"/>
              <a:buChar char="§"/>
            </a:pPr>
            <a:endParaRPr lang="en-US" sz="2400" dirty="0" smtClean="0"/>
          </a:p>
          <a:p>
            <a:pPr marL="342900" lvl="0" indent="-342900">
              <a:buFont typeface="Wingdings" pitchFamily="2" charset="2"/>
              <a:buChar char="§"/>
            </a:pPr>
            <a:r>
              <a:rPr lang="en-US" sz="2400" dirty="0" smtClean="0"/>
              <a:t>To provide newsfeed to the passengers</a:t>
            </a:r>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Our Approach</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Users : Passengers, Drivers</a:t>
            </a:r>
          </a:p>
          <a:p>
            <a:endParaRPr lang="en-US" sz="2400" dirty="0" smtClean="0"/>
          </a:p>
          <a:p>
            <a:r>
              <a:rPr lang="en-US" sz="2400" dirty="0" smtClean="0"/>
              <a:t>Inputs :Route details, Real time location, </a:t>
            </a:r>
            <a:r>
              <a:rPr lang="en-US" sz="2400" dirty="0" smtClean="0"/>
              <a:t>Feedback, Posts</a:t>
            </a:r>
            <a:endParaRPr lang="en-US" sz="2400" dirty="0" smtClean="0"/>
          </a:p>
          <a:p>
            <a:endParaRPr lang="en-US" sz="2400" dirty="0" smtClean="0"/>
          </a:p>
          <a:p>
            <a:r>
              <a:rPr lang="en-US" sz="2400" dirty="0" smtClean="0"/>
              <a:t>Outputs : Prediction of arrival time, Bus location, </a:t>
            </a:r>
            <a:r>
              <a:rPr lang="en-US" sz="2400" dirty="0" smtClean="0"/>
              <a:t>Review, 				    Activity graph</a:t>
            </a:r>
            <a:r>
              <a:rPr lang="en-US" sz="2400" dirty="0" smtClean="0"/>
              <a:t>, Newsfeed</a:t>
            </a:r>
          </a:p>
          <a:p>
            <a:endParaRPr lang="en-US" sz="2400" dirty="0" smtClean="0"/>
          </a:p>
          <a:p>
            <a:r>
              <a:rPr lang="en-US" sz="2400" dirty="0" smtClean="0"/>
              <a:t>Technology : Android Studio, </a:t>
            </a:r>
            <a:r>
              <a:rPr lang="en-US" sz="2400" dirty="0" err="1" smtClean="0"/>
              <a:t>Matplot</a:t>
            </a:r>
            <a:r>
              <a:rPr lang="en-US" sz="2400" dirty="0" smtClean="0"/>
              <a:t> python library, Node </a:t>
            </a:r>
            <a:r>
              <a:rPr lang="en-US" sz="2400" dirty="0" err="1" smtClean="0"/>
              <a:t>js</a:t>
            </a:r>
            <a:r>
              <a:rPr lang="en-US" sz="2400" dirty="0" smtClean="0"/>
              <a:t>, 					Bootstrap, </a:t>
            </a:r>
            <a:r>
              <a:rPr lang="en-US" sz="2400" dirty="0" err="1" smtClean="0"/>
              <a:t>jQuery,Firebase</a:t>
            </a:r>
            <a:endParaRPr lang="en-US" sz="24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Implementation</a:t>
            </a:r>
            <a:endParaRPr lang="en-US" b="1" dirty="0"/>
          </a:p>
        </p:txBody>
      </p:sp>
      <p:sp>
        <p:nvSpPr>
          <p:cNvPr id="3" name="Content Placeholder 2"/>
          <p:cNvSpPr>
            <a:spLocks noGrp="1"/>
          </p:cNvSpPr>
          <p:nvPr>
            <p:ph idx="1"/>
          </p:nvPr>
        </p:nvSpPr>
        <p:spPr>
          <a:xfrm>
            <a:off x="1154954" y="2603500"/>
            <a:ext cx="9015589" cy="3961202"/>
          </a:xfrm>
        </p:spPr>
        <p:txBody>
          <a:bodyPr/>
          <a:lstStyle/>
          <a:p>
            <a:pPr>
              <a:buNone/>
            </a:pPr>
            <a:r>
              <a:rPr lang="en-US" sz="2400" b="1" dirty="0" smtClean="0"/>
              <a:t>Android app UI</a:t>
            </a:r>
          </a:p>
          <a:p>
            <a:pPr>
              <a:buNone/>
            </a:pPr>
            <a:endParaRPr lang="en-US" b="1" dirty="0" smtClean="0"/>
          </a:p>
          <a:p>
            <a:pPr>
              <a:buNone/>
            </a:pPr>
            <a:endParaRPr lang="en-US" dirty="0"/>
          </a:p>
        </p:txBody>
      </p:sp>
      <p:pic>
        <p:nvPicPr>
          <p:cNvPr id="8" name="Picture 7" descr="Screenshot_20190124-152131.jpg"/>
          <p:cNvPicPr>
            <a:picLocks noChangeAspect="1"/>
          </p:cNvPicPr>
          <p:nvPr/>
        </p:nvPicPr>
        <p:blipFill>
          <a:blip r:embed="rId2"/>
          <a:stretch>
            <a:fillRect/>
          </a:stretch>
        </p:blipFill>
        <p:spPr>
          <a:xfrm>
            <a:off x="4589880" y="3019246"/>
            <a:ext cx="1992075" cy="3295291"/>
          </a:xfrm>
          <a:prstGeom prst="rect">
            <a:avLst/>
          </a:prstGeom>
        </p:spPr>
      </p:pic>
      <p:pic>
        <p:nvPicPr>
          <p:cNvPr id="9" name="Picture 8" descr="Screenshot_20190124-152546.jpg"/>
          <p:cNvPicPr>
            <a:picLocks noChangeAspect="1"/>
          </p:cNvPicPr>
          <p:nvPr/>
        </p:nvPicPr>
        <p:blipFill>
          <a:blip r:embed="rId3"/>
          <a:stretch>
            <a:fillRect/>
          </a:stretch>
        </p:blipFill>
        <p:spPr>
          <a:xfrm>
            <a:off x="8030875" y="3010619"/>
            <a:ext cx="2062030" cy="3321169"/>
          </a:xfrm>
          <a:prstGeom prst="rect">
            <a:avLst/>
          </a:prstGeom>
        </p:spPr>
      </p:pic>
      <p:pic>
        <p:nvPicPr>
          <p:cNvPr id="10" name="Picture 9" descr="Screenshot_20190212-134154.jpg"/>
          <p:cNvPicPr>
            <a:picLocks noChangeAspect="1"/>
          </p:cNvPicPr>
          <p:nvPr/>
        </p:nvPicPr>
        <p:blipFill>
          <a:blip r:embed="rId4"/>
          <a:stretch>
            <a:fillRect/>
          </a:stretch>
        </p:blipFill>
        <p:spPr>
          <a:xfrm>
            <a:off x="1346349" y="3071004"/>
            <a:ext cx="1966194" cy="323474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90124-152727.jpg"/>
          <p:cNvPicPr>
            <a:picLocks noChangeAspect="1"/>
          </p:cNvPicPr>
          <p:nvPr/>
        </p:nvPicPr>
        <p:blipFill>
          <a:blip r:embed="rId2"/>
          <a:stretch>
            <a:fillRect/>
          </a:stretch>
        </p:blipFill>
        <p:spPr>
          <a:xfrm>
            <a:off x="923655" y="983411"/>
            <a:ext cx="2112844" cy="3756168"/>
          </a:xfrm>
          <a:prstGeom prst="rect">
            <a:avLst/>
          </a:prstGeom>
        </p:spPr>
      </p:pic>
      <p:pic>
        <p:nvPicPr>
          <p:cNvPr id="4" name="Picture 3" descr="Screenshot_20190124-153019.jpg"/>
          <p:cNvPicPr>
            <a:picLocks noChangeAspect="1"/>
          </p:cNvPicPr>
          <p:nvPr/>
        </p:nvPicPr>
        <p:blipFill>
          <a:blip r:embed="rId3"/>
          <a:stretch>
            <a:fillRect/>
          </a:stretch>
        </p:blipFill>
        <p:spPr>
          <a:xfrm>
            <a:off x="4451230" y="974786"/>
            <a:ext cx="2264589" cy="3743863"/>
          </a:xfrm>
          <a:prstGeom prst="rect">
            <a:avLst/>
          </a:prstGeom>
        </p:spPr>
      </p:pic>
      <p:pic>
        <p:nvPicPr>
          <p:cNvPr id="5" name="Picture 4" descr="Screenshot_20190213-145934.jpg"/>
          <p:cNvPicPr>
            <a:picLocks noChangeAspect="1"/>
          </p:cNvPicPr>
          <p:nvPr/>
        </p:nvPicPr>
        <p:blipFill>
          <a:blip r:embed="rId4"/>
          <a:stretch>
            <a:fillRect/>
          </a:stretch>
        </p:blipFill>
        <p:spPr>
          <a:xfrm>
            <a:off x="8445891" y="948907"/>
            <a:ext cx="2139889" cy="380424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300</TotalTime>
  <Words>352</Words>
  <Application>Microsoft Office PowerPoint</Application>
  <PresentationFormat>Custom</PresentationFormat>
  <Paragraphs>71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Ion Boardroom</vt:lpstr>
      <vt:lpstr>TRANSPORT MAP PROVIDER NEON </vt:lpstr>
      <vt:lpstr>Overview of the presentation</vt:lpstr>
      <vt:lpstr>Introduction</vt:lpstr>
      <vt:lpstr>Other's work</vt:lpstr>
      <vt:lpstr>Aim and Objectives</vt:lpstr>
      <vt:lpstr>Slide 6</vt:lpstr>
      <vt:lpstr> Our Approach </vt:lpstr>
      <vt:lpstr>Implementation</vt:lpstr>
      <vt:lpstr>Slide 9</vt:lpstr>
      <vt:lpstr>Slide 10</vt:lpstr>
      <vt:lpstr>Slide 11</vt:lpstr>
      <vt:lpstr>Slide 12</vt:lpstr>
      <vt:lpstr>Slide 13</vt:lpstr>
      <vt:lpstr>Slide 14</vt:lpstr>
      <vt:lpstr>Slide 15</vt:lpstr>
      <vt:lpstr>Slide 16</vt:lpstr>
      <vt:lpstr>Slide 17</vt:lpstr>
      <vt:lpstr>Slide 18</vt:lpstr>
      <vt:lpstr>Evaluation</vt:lpstr>
      <vt:lpstr>Slide 20</vt:lpstr>
      <vt:lpstr>Conclusion</vt:lpstr>
      <vt:lpstr>Slide 22</vt:lpstr>
      <vt:lpstr>Further Works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chelvan</cp:lastModifiedBy>
  <cp:revision>253</cp:revision>
  <dcterms:created xsi:type="dcterms:W3CDTF">2014-09-12T02:10:31Z</dcterms:created>
  <dcterms:modified xsi:type="dcterms:W3CDTF">2019-02-13T14:01:53Z</dcterms:modified>
</cp:coreProperties>
</file>