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72" r:id="rId3"/>
    <p:sldId id="269" r:id="rId4"/>
    <p:sldId id="271" r:id="rId5"/>
    <p:sldId id="273" r:id="rId6"/>
    <p:sldId id="274" r:id="rId7"/>
    <p:sldId id="268" r:id="rId8"/>
    <p:sldId id="270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F77"/>
    <a:srgbClr val="090646"/>
    <a:srgbClr val="070535"/>
    <a:srgbClr val="2958DB"/>
    <a:srgbClr val="D31313"/>
    <a:srgbClr val="4C7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3896" autoAdjust="0"/>
  </p:normalViewPr>
  <p:slideViewPr>
    <p:cSldViewPr snapToGrid="0">
      <p:cViewPr varScale="1">
        <p:scale>
          <a:sx n="68" d="100"/>
          <a:sy n="68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97252-8F49-48EB-A910-83BCA41DD9A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97B2E-473E-4984-9733-B01D09AA1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4BE6-633E-423D-8CBE-F106BE18C21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6393-FC12-45CD-AD01-DA99D143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6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4BE6-633E-423D-8CBE-F106BE18C21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6393-FC12-45CD-AD01-DA99D143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5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4BE6-633E-423D-8CBE-F106BE18C21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6393-FC12-45CD-AD01-DA99D143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4BE6-633E-423D-8CBE-F106BE18C21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6393-FC12-45CD-AD01-DA99D143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4BE6-633E-423D-8CBE-F106BE18C21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6393-FC12-45CD-AD01-DA99D143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4BE6-633E-423D-8CBE-F106BE18C21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6393-FC12-45CD-AD01-DA99D143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9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4BE6-633E-423D-8CBE-F106BE18C21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6393-FC12-45CD-AD01-DA99D143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4BE6-633E-423D-8CBE-F106BE18C21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6393-FC12-45CD-AD01-DA99D143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1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4BE6-633E-423D-8CBE-F106BE18C21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6393-FC12-45CD-AD01-DA99D143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2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4BE6-633E-423D-8CBE-F106BE18C21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6393-FC12-45CD-AD01-DA99D143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0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4BE6-633E-423D-8CBE-F106BE18C21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6393-FC12-45CD-AD01-DA99D143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0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84BE6-633E-423D-8CBE-F106BE18C21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F6393-FC12-45CD-AD01-DA99D143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0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./5thsem/Pathplanning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 rot="1859745">
            <a:off x="6859378" y="-441496"/>
            <a:ext cx="6725534" cy="10648573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-128789"/>
            <a:ext cx="3826412" cy="7134896"/>
          </a:xfrm>
          <a:prstGeom prst="rect">
            <a:avLst/>
          </a:prstGeom>
          <a:solidFill>
            <a:srgbClr val="1B0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1DD4F-2333-4253-835B-D4903F395D49}"/>
              </a:ext>
            </a:extLst>
          </p:cNvPr>
          <p:cNvSpPr txBox="1"/>
          <p:nvPr/>
        </p:nvSpPr>
        <p:spPr>
          <a:xfrm>
            <a:off x="274320" y="2730773"/>
            <a:ext cx="327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Introduction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262CD-6165-46A2-B1D3-035A993EE7E1}"/>
              </a:ext>
            </a:extLst>
          </p:cNvPr>
          <p:cNvSpPr txBox="1"/>
          <p:nvPr/>
        </p:nvSpPr>
        <p:spPr>
          <a:xfrm>
            <a:off x="3995225" y="323557"/>
            <a:ext cx="7652824" cy="2989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Currently there are 2 highly used opensource drone platforms.</a:t>
            </a:r>
            <a:br>
              <a:rPr lang="en-US" sz="2400" dirty="0"/>
            </a:br>
            <a:r>
              <a:rPr lang="en-US" sz="2400" dirty="0"/>
              <a:t>	#PX4: Heavily documented, industry driven, modular architecture</a:t>
            </a:r>
            <a:br>
              <a:rPr lang="en-US" sz="2400" dirty="0"/>
            </a:br>
            <a:r>
              <a:rPr lang="en-US" sz="2400" dirty="0"/>
              <a:t>	#</a:t>
            </a:r>
            <a:r>
              <a:rPr lang="en-US" sz="2400" dirty="0" err="1"/>
              <a:t>Ardupilot</a:t>
            </a:r>
            <a:r>
              <a:rPr lang="en-US" sz="2400" dirty="0"/>
              <a:t>: Easy implementation, hobbyist driven.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Both of them can be ported to popular flight controllers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737005-E737-43C9-BA66-634E8AEFA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215" y="2730773"/>
            <a:ext cx="6867481" cy="404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0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 rot="1859745">
            <a:off x="6760903" y="-441496"/>
            <a:ext cx="6725534" cy="10648573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-128789"/>
            <a:ext cx="3826412" cy="7134896"/>
          </a:xfrm>
          <a:prstGeom prst="rect">
            <a:avLst/>
          </a:prstGeom>
          <a:solidFill>
            <a:srgbClr val="1B0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1DD4F-2333-4253-835B-D4903F395D49}"/>
              </a:ext>
            </a:extLst>
          </p:cNvPr>
          <p:cNvSpPr txBox="1"/>
          <p:nvPr/>
        </p:nvSpPr>
        <p:spPr>
          <a:xfrm>
            <a:off x="274320" y="2730773"/>
            <a:ext cx="327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Background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262CD-6165-46A2-B1D3-035A993EE7E1}"/>
              </a:ext>
            </a:extLst>
          </p:cNvPr>
          <p:cNvSpPr txBox="1"/>
          <p:nvPr/>
        </p:nvSpPr>
        <p:spPr>
          <a:xfrm>
            <a:off x="3995225" y="323557"/>
            <a:ext cx="7652824" cy="668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Height measurement depends on the hardware.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Barometer used in state of the art opensource platforms:</a:t>
            </a:r>
            <a:br>
              <a:rPr lang="en-US" sz="2400" dirty="0"/>
            </a:br>
            <a:r>
              <a:rPr lang="en-US" sz="2400" dirty="0"/>
              <a:t>	#MS5611(Internal): 10cm resolution </a:t>
            </a:r>
            <a:br>
              <a:rPr lang="en-US" sz="2400" dirty="0"/>
            </a:br>
            <a:r>
              <a:rPr lang="en-US" sz="2400" dirty="0"/>
              <a:t>	#BMP180(External):8.31cm resolution</a:t>
            </a:r>
            <a:br>
              <a:rPr lang="en-US" sz="2400" dirty="0"/>
            </a:br>
            <a:r>
              <a:rPr lang="en-US" sz="2400" dirty="0"/>
              <a:t>	#BMP280(External):1.33cm resolution </a:t>
            </a:r>
            <a:br>
              <a:rPr lang="en-US" sz="2400" dirty="0"/>
            </a:br>
            <a:r>
              <a:rPr lang="en-US" sz="2400" dirty="0"/>
              <a:t>			          but with +/- 1m accuracy</a:t>
            </a:r>
            <a:br>
              <a:rPr lang="en-US" sz="2400" dirty="0"/>
            </a:br>
            <a:r>
              <a:rPr lang="en-US" sz="2400" dirty="0"/>
              <a:t>	#GPS		         :Accuracy of +/-45m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 what have they done?</a:t>
            </a:r>
            <a:br>
              <a:rPr lang="en-US" sz="2400" dirty="0"/>
            </a:br>
            <a:r>
              <a:rPr lang="en-US" sz="2400" dirty="0"/>
              <a:t>	#sensor fusion: Combining of sensory data or data derived from disparate sources such that the resulting information has less uncertainty than would be possible when these sources were used individually.</a:t>
            </a:r>
          </a:p>
        </p:txBody>
      </p:sp>
    </p:spTree>
    <p:extLst>
      <p:ext uri="{BB962C8B-B14F-4D97-AF65-F5344CB8AC3E}">
        <p14:creationId xmlns:p14="http://schemas.microsoft.com/office/powerpoint/2010/main" val="85571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 rot="1859745">
            <a:off x="6859375" y="-441496"/>
            <a:ext cx="6725534" cy="10648573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-128789"/>
            <a:ext cx="3826412" cy="7134896"/>
          </a:xfrm>
          <a:prstGeom prst="rect">
            <a:avLst/>
          </a:prstGeom>
          <a:solidFill>
            <a:srgbClr val="1B0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1DD4F-2333-4253-835B-D4903F395D49}"/>
              </a:ext>
            </a:extLst>
          </p:cNvPr>
          <p:cNvSpPr txBox="1"/>
          <p:nvPr/>
        </p:nvSpPr>
        <p:spPr>
          <a:xfrm>
            <a:off x="274320" y="2730773"/>
            <a:ext cx="32777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Background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(Cont.)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D0DD5-C563-49CB-9D3E-1276CCC8DD41}"/>
              </a:ext>
            </a:extLst>
          </p:cNvPr>
          <p:cNvSpPr txBox="1"/>
          <p:nvPr/>
        </p:nvSpPr>
        <p:spPr>
          <a:xfrm>
            <a:off x="4220308" y="323557"/>
            <a:ext cx="711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A7822-496B-45FB-A25A-3EA5954C65C4}"/>
              </a:ext>
            </a:extLst>
          </p:cNvPr>
          <p:cNvSpPr txBox="1"/>
          <p:nvPr/>
        </p:nvSpPr>
        <p:spPr>
          <a:xfrm>
            <a:off x="4037428" y="323557"/>
            <a:ext cx="78802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There are no 3D path planning algorithms implemented in these opensource platforms due to the uncertainty of height measurements.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2" action="ppaction://hlinkfile"/>
              </a:rPr>
              <a:t>..\5thsem\Pathplanning.pdf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678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 rot="1859745">
            <a:off x="7056325" y="-441497"/>
            <a:ext cx="6725534" cy="10648573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-128789"/>
            <a:ext cx="3826412" cy="7134896"/>
          </a:xfrm>
          <a:prstGeom prst="rect">
            <a:avLst/>
          </a:prstGeom>
          <a:solidFill>
            <a:srgbClr val="1B0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1DD4F-2333-4253-835B-D4903F395D49}"/>
              </a:ext>
            </a:extLst>
          </p:cNvPr>
          <p:cNvSpPr txBox="1"/>
          <p:nvPr/>
        </p:nvSpPr>
        <p:spPr>
          <a:xfrm>
            <a:off x="274320" y="2730773"/>
            <a:ext cx="327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Solution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55161-C363-4D38-8C4E-62390F320085}"/>
              </a:ext>
            </a:extLst>
          </p:cNvPr>
          <p:cNvSpPr txBox="1"/>
          <p:nvPr/>
        </p:nvSpPr>
        <p:spPr>
          <a:xfrm>
            <a:off x="4065563" y="323557"/>
            <a:ext cx="7498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SPL06-007 barometer with a resolution of 5cm.</a:t>
            </a:r>
          </a:p>
          <a:p>
            <a:endParaRPr lang="en-US" sz="28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D8FFE5-7633-4136-9DBF-81F893CE2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62" y="949349"/>
            <a:ext cx="6315956" cy="35628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3A1FBD-0C84-4F9C-A5F1-57E4FC0E1AB3}"/>
              </a:ext>
            </a:extLst>
          </p:cNvPr>
          <p:cNvSpPr txBox="1"/>
          <p:nvPr/>
        </p:nvSpPr>
        <p:spPr>
          <a:xfrm>
            <a:off x="4182691" y="4882789"/>
            <a:ext cx="64102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Sensor fusion with other altitude sensors with Karman Filter.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3D A* algorithm.</a:t>
            </a:r>
          </a:p>
        </p:txBody>
      </p:sp>
    </p:spTree>
    <p:extLst>
      <p:ext uri="{BB962C8B-B14F-4D97-AF65-F5344CB8AC3E}">
        <p14:creationId xmlns:p14="http://schemas.microsoft.com/office/powerpoint/2010/main" val="229646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 rot="1859745">
            <a:off x="7154798" y="-441497"/>
            <a:ext cx="6725534" cy="10648573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-128789"/>
            <a:ext cx="3826412" cy="7134896"/>
          </a:xfrm>
          <a:prstGeom prst="rect">
            <a:avLst/>
          </a:prstGeom>
          <a:solidFill>
            <a:srgbClr val="1B0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1DD4F-2333-4253-835B-D4903F395D49}"/>
              </a:ext>
            </a:extLst>
          </p:cNvPr>
          <p:cNvSpPr txBox="1"/>
          <p:nvPr/>
        </p:nvSpPr>
        <p:spPr>
          <a:xfrm>
            <a:off x="73855" y="2767280"/>
            <a:ext cx="36787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Implementation challenges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756CA1-C2CF-4FFE-ACF1-2DAC14098E57}"/>
              </a:ext>
            </a:extLst>
          </p:cNvPr>
          <p:cNvSpPr txBox="1"/>
          <p:nvPr/>
        </p:nvSpPr>
        <p:spPr>
          <a:xfrm>
            <a:off x="4262511" y="576775"/>
            <a:ext cx="68087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Pressure reading is not linear and changes with temperature and height.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CC23F5-5B1B-4EA5-A3BE-E3ABF1879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636" y="1530882"/>
            <a:ext cx="4718641" cy="28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1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 rot="1859745">
            <a:off x="7154800" y="-441497"/>
            <a:ext cx="6725534" cy="10648573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-128789"/>
            <a:ext cx="3826412" cy="7134896"/>
          </a:xfrm>
          <a:prstGeom prst="rect">
            <a:avLst/>
          </a:prstGeom>
          <a:solidFill>
            <a:srgbClr val="1B0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1DD4F-2333-4253-835B-D4903F395D49}"/>
              </a:ext>
            </a:extLst>
          </p:cNvPr>
          <p:cNvSpPr txBox="1"/>
          <p:nvPr/>
        </p:nvSpPr>
        <p:spPr>
          <a:xfrm>
            <a:off x="274320" y="2730773"/>
            <a:ext cx="327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Driver draft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40E377-5DFE-477B-8204-20C620198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57" y="1186509"/>
            <a:ext cx="7970223" cy="450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 rot="1859745">
            <a:off x="6760901" y="-441494"/>
            <a:ext cx="6725534" cy="10648573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1" y="-128788"/>
            <a:ext cx="3826412" cy="7134896"/>
          </a:xfrm>
          <a:prstGeom prst="rect">
            <a:avLst/>
          </a:prstGeom>
          <a:solidFill>
            <a:srgbClr val="1B0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33D8E4-8FEB-4F68-A77E-A95A969AB5BA}"/>
              </a:ext>
            </a:extLst>
          </p:cNvPr>
          <p:cNvSpPr txBox="1"/>
          <p:nvPr/>
        </p:nvSpPr>
        <p:spPr>
          <a:xfrm>
            <a:off x="172895" y="3075057"/>
            <a:ext cx="3480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Milestones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A1C50-F3B7-4CCD-83F6-F909B48452D6}"/>
              </a:ext>
            </a:extLst>
          </p:cNvPr>
          <p:cNvSpPr txBox="1"/>
          <p:nvPr/>
        </p:nvSpPr>
        <p:spPr>
          <a:xfrm>
            <a:off x="4499213" y="174952"/>
            <a:ext cx="6923753" cy="668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Week 1-4:	 # Case study,</a:t>
            </a:r>
            <a:br>
              <a:rPr lang="en-US" sz="2400" dirty="0"/>
            </a:br>
            <a:r>
              <a:rPr lang="en-US" sz="2400" dirty="0"/>
              <a:t>		 # Ordering the parts, </a:t>
            </a:r>
            <a:br>
              <a:rPr lang="en-US" sz="2400" dirty="0"/>
            </a:br>
            <a:r>
              <a:rPr lang="en-US" sz="2400" dirty="0"/>
              <a:t>		 # Familiarizing with PX4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Week 5:	 # 3D A*algorithm library implementation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Week 6-7:	# Build a drone, implement the library and test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Week 8-10:	# Finish the SPL06 driver and implement 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Week 11-12:# Sensor fusion with GPS and BMP280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Week 13-14:# 3D A* algorithm with SPL06 barometer</a:t>
            </a:r>
          </a:p>
        </p:txBody>
      </p:sp>
    </p:spTree>
    <p:extLst>
      <p:ext uri="{BB962C8B-B14F-4D97-AF65-F5344CB8AC3E}">
        <p14:creationId xmlns:p14="http://schemas.microsoft.com/office/powerpoint/2010/main" val="181597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 rot="1859745">
            <a:off x="6760901" y="-441494"/>
            <a:ext cx="6725534" cy="10648573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1" y="-128788"/>
            <a:ext cx="3826412" cy="7134896"/>
          </a:xfrm>
          <a:prstGeom prst="rect">
            <a:avLst/>
          </a:prstGeom>
          <a:solidFill>
            <a:srgbClr val="1B0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33D8E4-8FEB-4F68-A77E-A95A969AB5BA}"/>
              </a:ext>
            </a:extLst>
          </p:cNvPr>
          <p:cNvSpPr txBox="1"/>
          <p:nvPr/>
        </p:nvSpPr>
        <p:spPr>
          <a:xfrm>
            <a:off x="172895" y="3075057"/>
            <a:ext cx="3480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Deliverables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FDED6-21B2-448E-A792-FD8EF07CCA99}"/>
              </a:ext>
            </a:extLst>
          </p:cNvPr>
          <p:cNvSpPr txBox="1"/>
          <p:nvPr/>
        </p:nvSpPr>
        <p:spPr>
          <a:xfrm>
            <a:off x="4023360" y="351692"/>
            <a:ext cx="7610622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Driver for SPL06 barometer for PX4 platform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Sensor fused implementation with Karman filter library to get a further accurate reading.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3D path planning library with A* algorithm, implemented on a drone.</a:t>
            </a:r>
          </a:p>
        </p:txBody>
      </p:sp>
    </p:spTree>
    <p:extLst>
      <p:ext uri="{BB962C8B-B14F-4D97-AF65-F5344CB8AC3E}">
        <p14:creationId xmlns:p14="http://schemas.microsoft.com/office/powerpoint/2010/main" val="398658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 rot="1859745">
            <a:off x="6760901" y="-441494"/>
            <a:ext cx="6725534" cy="10648573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1" y="-128788"/>
            <a:ext cx="3826412" cy="7134896"/>
          </a:xfrm>
          <a:prstGeom prst="rect">
            <a:avLst/>
          </a:prstGeom>
          <a:solidFill>
            <a:srgbClr val="1B0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33D8E4-8FEB-4F68-A77E-A95A969AB5BA}"/>
              </a:ext>
            </a:extLst>
          </p:cNvPr>
          <p:cNvSpPr txBox="1"/>
          <p:nvPr/>
        </p:nvSpPr>
        <p:spPr>
          <a:xfrm>
            <a:off x="172895" y="3075057"/>
            <a:ext cx="3480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FDED6-21B2-448E-A792-FD8EF07CCA99}"/>
              </a:ext>
            </a:extLst>
          </p:cNvPr>
          <p:cNvSpPr txBox="1"/>
          <p:nvPr/>
        </p:nvSpPr>
        <p:spPr>
          <a:xfrm>
            <a:off x="506437" y="4009292"/>
            <a:ext cx="33199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A project by:</a:t>
            </a: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 	</a:t>
            </a:r>
            <a:r>
              <a:rPr lang="en-US" sz="2800" dirty="0" err="1">
                <a:solidFill>
                  <a:schemeClr val="bg1"/>
                </a:solidFill>
              </a:rPr>
              <a:t>K.Kirishikesan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	 170303X</a:t>
            </a:r>
          </a:p>
        </p:txBody>
      </p:sp>
    </p:spTree>
    <p:extLst>
      <p:ext uri="{BB962C8B-B14F-4D97-AF65-F5344CB8AC3E}">
        <p14:creationId xmlns:p14="http://schemas.microsoft.com/office/powerpoint/2010/main" val="232652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Condensed"/>
        <a:ea typeface=""/>
        <a:cs typeface=""/>
      </a:majorFont>
      <a:minorFont>
        <a:latin typeface="Bahnschrift Semi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361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Bahnschrift SemiCondensed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Thaveen Shashika De Silva</dc:creator>
  <cp:lastModifiedBy>Kannan Kirishikesan</cp:lastModifiedBy>
  <cp:revision>130</cp:revision>
  <dcterms:created xsi:type="dcterms:W3CDTF">2020-03-05T07:49:37Z</dcterms:created>
  <dcterms:modified xsi:type="dcterms:W3CDTF">2020-03-12T07:16:55Z</dcterms:modified>
</cp:coreProperties>
</file>