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4" r:id="rId9"/>
    <p:sldId id="263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7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3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545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104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5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1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4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5E8CAC01-3AC8-4B27-9E97-65F97F9BC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53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46A56-E150-40AA-9AB3-94782897231D}"/>
              </a:ext>
            </a:extLst>
          </p:cNvPr>
          <p:cNvSpPr txBox="1"/>
          <p:nvPr/>
        </p:nvSpPr>
        <p:spPr>
          <a:xfrm>
            <a:off x="752200" y="1042136"/>
            <a:ext cx="49594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Plants-speak</a:t>
            </a:r>
          </a:p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en-US" sz="3600" dirty="0"/>
              <a:t>By:</a:t>
            </a:r>
          </a:p>
          <a:p>
            <a:r>
              <a:rPr lang="en-US" sz="3600" dirty="0" err="1"/>
              <a:t>A.L.D.S.Liyanage</a:t>
            </a:r>
            <a:endParaRPr lang="en-US" sz="3600" dirty="0"/>
          </a:p>
          <a:p>
            <a:r>
              <a:rPr lang="en-US" sz="3600" dirty="0" err="1"/>
              <a:t>K.Kirishikesan</a:t>
            </a:r>
            <a:endParaRPr lang="en-US" sz="3600" dirty="0"/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7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C81-851A-490A-87B1-175D292E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84" y="496218"/>
            <a:ext cx="7766936" cy="1646302"/>
          </a:xfrm>
        </p:spPr>
        <p:txBody>
          <a:bodyPr/>
          <a:lstStyle/>
          <a:p>
            <a:r>
              <a:rPr lang="en-US" dirty="0"/>
              <a:t>Coordinator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648C9-A66C-4581-A814-CABA988F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930" y="2319130"/>
            <a:ext cx="8174073" cy="45388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MQTT coordinator acting as the client of the network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Nodes collecting and publishing the data to the coordinator and going to sleep.</a:t>
            </a:r>
          </a:p>
        </p:txBody>
      </p:sp>
    </p:spTree>
    <p:extLst>
      <p:ext uri="{BB962C8B-B14F-4D97-AF65-F5344CB8AC3E}">
        <p14:creationId xmlns:p14="http://schemas.microsoft.com/office/powerpoint/2010/main" val="102706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5E8CAC01-3AC8-4B27-9E97-65F97F9BC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53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46A56-E150-40AA-9AB3-94782897231D}"/>
              </a:ext>
            </a:extLst>
          </p:cNvPr>
          <p:cNvSpPr txBox="1"/>
          <p:nvPr/>
        </p:nvSpPr>
        <p:spPr>
          <a:xfrm>
            <a:off x="1216957" y="1520210"/>
            <a:ext cx="49594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you!</a:t>
            </a:r>
          </a:p>
          <a:p>
            <a:endParaRPr lang="en-US" sz="60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5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C81-851A-490A-87B1-175D292E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84" y="496218"/>
            <a:ext cx="7766936" cy="164630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648C9-A66C-4581-A814-CABA988F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930" y="2319130"/>
            <a:ext cx="8174073" cy="453887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reliable, low power, low cost communication protocol designed for the communication between a cluster of nodes and a moving host.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Low power:</a:t>
            </a:r>
            <a:br>
              <a:rPr lang="en-US" dirty="0"/>
            </a:br>
            <a:r>
              <a:rPr lang="en-US" dirty="0"/>
              <a:t>#The nodes are in the sleeping mode until an interrupt broadcast is sent to wake it up and transfer the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Reliable:</a:t>
            </a:r>
            <a:br>
              <a:rPr lang="en-US" dirty="0"/>
            </a:br>
            <a:r>
              <a:rPr lang="en-US" dirty="0"/>
              <a:t>#Retransmission frame</a:t>
            </a:r>
            <a:br>
              <a:rPr lang="en-US" dirty="0"/>
            </a:br>
            <a:r>
              <a:rPr lang="en-US" dirty="0"/>
              <a:t>#Parity bit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Low cost:</a:t>
            </a:r>
            <a:br>
              <a:rPr lang="en-US" dirty="0"/>
            </a:br>
            <a:r>
              <a:rPr lang="en-US" dirty="0"/>
              <a:t>#An application layer protocol that can handle general datalink layer protocol, which we are free to choose from.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Moving host:</a:t>
            </a:r>
            <a:br>
              <a:rPr lang="en-US" dirty="0"/>
            </a:br>
            <a:r>
              <a:rPr lang="en-US" dirty="0"/>
              <a:t>#Small data frames</a:t>
            </a:r>
            <a:br>
              <a:rPr lang="en-US" dirty="0"/>
            </a:br>
            <a:r>
              <a:rPr lang="en-US" dirty="0"/>
              <a:t>#Cyclic memory buffer</a:t>
            </a:r>
            <a:br>
              <a:rPr lang="en-US" dirty="0"/>
            </a:br>
            <a:r>
              <a:rPr lang="en-US" dirty="0"/>
              <a:t>#If transmission not terminated, node stops the transmission</a:t>
            </a:r>
          </a:p>
        </p:txBody>
      </p:sp>
    </p:spTree>
    <p:extLst>
      <p:ext uri="{BB962C8B-B14F-4D97-AF65-F5344CB8AC3E}">
        <p14:creationId xmlns:p14="http://schemas.microsoft.com/office/powerpoint/2010/main" val="13212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C81-851A-490A-87B1-175D292E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84" y="496218"/>
            <a:ext cx="7766936" cy="1646302"/>
          </a:xfrm>
        </p:spPr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648C9-A66C-4581-A814-CABA988F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930" y="2319130"/>
            <a:ext cx="8174073" cy="45388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Wake-up frame(001)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Request frame(010)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Response frame(011)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frame(100)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Ack frame(101)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Retransmission frame(110)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Termination frame(111)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Configuration frame(000)</a:t>
            </a:r>
          </a:p>
        </p:txBody>
      </p:sp>
    </p:spTree>
    <p:extLst>
      <p:ext uri="{BB962C8B-B14F-4D97-AF65-F5344CB8AC3E}">
        <p14:creationId xmlns:p14="http://schemas.microsoft.com/office/powerpoint/2010/main" val="210988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C81-851A-490A-87B1-175D292E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84" y="496218"/>
            <a:ext cx="7766936" cy="1646302"/>
          </a:xfrm>
        </p:spPr>
        <p:txBody>
          <a:bodyPr/>
          <a:lstStyle/>
          <a:p>
            <a:r>
              <a:rPr lang="en-US" dirty="0"/>
              <a:t>Frame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648C9-A66C-4581-A814-CABA988F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930" y="2319130"/>
            <a:ext cx="8174073" cy="45388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3 bit code to identify type of frame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8 bit Server id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8 bit Client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Content: Data or initial or final sequence number of transmission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4bit Error bits(even parity in blocks)</a:t>
            </a:r>
          </a:p>
        </p:txBody>
      </p:sp>
    </p:spTree>
    <p:extLst>
      <p:ext uri="{BB962C8B-B14F-4D97-AF65-F5344CB8AC3E}">
        <p14:creationId xmlns:p14="http://schemas.microsoft.com/office/powerpoint/2010/main" val="419912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C81-851A-490A-87B1-175D292E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84" y="496218"/>
            <a:ext cx="7766936" cy="1646302"/>
          </a:xfrm>
        </p:spPr>
        <p:txBody>
          <a:bodyPr/>
          <a:lstStyle/>
          <a:p>
            <a:r>
              <a:rPr lang="en-US" dirty="0"/>
              <a:t>Collision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648C9-A66C-4581-A814-CABA988F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930" y="2319130"/>
            <a:ext cx="8174073" cy="45388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Collision avoidance using time chunks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Unique id*10ms for every client to have offsets to identify time to transmit(Clock drifts will be handled by this)</a:t>
            </a:r>
          </a:p>
        </p:txBody>
      </p:sp>
    </p:spTree>
    <p:extLst>
      <p:ext uri="{BB962C8B-B14F-4D97-AF65-F5344CB8AC3E}">
        <p14:creationId xmlns:p14="http://schemas.microsoft.com/office/powerpoint/2010/main" val="310394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C81-851A-490A-87B1-175D292E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6776" y="2232253"/>
            <a:ext cx="7766936" cy="164630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403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C81-851A-490A-87B1-175D292E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84" y="469713"/>
            <a:ext cx="7766936" cy="1646302"/>
          </a:xfrm>
        </p:spPr>
        <p:txBody>
          <a:bodyPr/>
          <a:lstStyle/>
          <a:p>
            <a:r>
              <a:rPr lang="en-US" dirty="0"/>
              <a:t>Power Consumption of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648C9-A66C-4581-A814-CABA988F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930" y="2319130"/>
            <a:ext cx="8174073" cy="45388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HC12- sleep………………….80µA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HC12- transmission……..3.6mA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Stm32f103c8t6…………….8mA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Total current consumption per hour:29.6928A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6 months:5344.704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Needed battery:</a:t>
            </a:r>
            <a:r>
              <a:rPr lang="en-US"/>
              <a:t>494mAh 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C81-851A-490A-87B1-175D292E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84" y="496218"/>
            <a:ext cx="7766936" cy="1646302"/>
          </a:xfrm>
        </p:spPr>
        <p:txBody>
          <a:bodyPr/>
          <a:lstStyle/>
          <a:p>
            <a:r>
              <a:rPr lang="en-US" dirty="0"/>
              <a:t>Possible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648C9-A66C-4581-A814-CABA988F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930" y="2319130"/>
            <a:ext cx="8174073" cy="45388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Auto node cluster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Coordinator using MQTT</a:t>
            </a:r>
          </a:p>
        </p:txBody>
      </p:sp>
    </p:spTree>
    <p:extLst>
      <p:ext uri="{BB962C8B-B14F-4D97-AF65-F5344CB8AC3E}">
        <p14:creationId xmlns:p14="http://schemas.microsoft.com/office/powerpoint/2010/main" val="141518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C81-851A-490A-87B1-175D292E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930" y="469713"/>
            <a:ext cx="7975290" cy="1646302"/>
          </a:xfrm>
        </p:spPr>
        <p:txBody>
          <a:bodyPr/>
          <a:lstStyle/>
          <a:p>
            <a:r>
              <a:rPr lang="en-US" sz="4800" dirty="0"/>
              <a:t>Node Cluster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648C9-A66C-4581-A814-CABA988F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930" y="2319130"/>
            <a:ext cx="8174073" cy="45388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Auto configuring network</a:t>
            </a:r>
            <a:br>
              <a:rPr lang="en-US" dirty="0"/>
            </a:br>
            <a:r>
              <a:rPr lang="en-US" dirty="0"/>
              <a:t>#Using Configuration frame-</a:t>
            </a:r>
            <a:br>
              <a:rPr lang="en-US" dirty="0"/>
            </a:br>
            <a:r>
              <a:rPr lang="en-US" dirty="0"/>
              <a:t>	When node is switched on, it transmits its id and the number of members that it is connected with.</a:t>
            </a:r>
            <a:br>
              <a:rPr lang="en-US" dirty="0"/>
            </a:br>
            <a:r>
              <a:rPr lang="en-US" dirty="0"/>
              <a:t>	If a larger number network is found the id is added to the larger number of network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14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Introduction</vt:lpstr>
      <vt:lpstr>Frames</vt:lpstr>
      <vt:lpstr>Frame Structure</vt:lpstr>
      <vt:lpstr>Collision Handling</vt:lpstr>
      <vt:lpstr>Demo</vt:lpstr>
      <vt:lpstr>Power Consumption of implementation</vt:lpstr>
      <vt:lpstr>Possible Enhancements</vt:lpstr>
      <vt:lpstr>Node Cluster Management</vt:lpstr>
      <vt:lpstr>Coordinator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Kirishikesan</dc:creator>
  <cp:lastModifiedBy>Kannan Kirishikesan</cp:lastModifiedBy>
  <cp:revision>7</cp:revision>
  <dcterms:created xsi:type="dcterms:W3CDTF">2020-01-29T06:52:41Z</dcterms:created>
  <dcterms:modified xsi:type="dcterms:W3CDTF">2020-01-29T07:40:37Z</dcterms:modified>
</cp:coreProperties>
</file>