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311" r:id="rId4"/>
    <p:sldId id="313" r:id="rId5"/>
    <p:sldId id="312" r:id="rId6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000000"/>
    <a:srgbClr val="001D3A"/>
    <a:srgbClr val="FF3300"/>
    <a:srgbClr val="C8860E"/>
    <a:srgbClr val="000066"/>
    <a:srgbClr val="0000FF"/>
    <a:srgbClr val="FFFF99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1" autoAdjust="0"/>
    <p:restoredTop sz="79420" autoAdjust="0"/>
  </p:normalViewPr>
  <p:slideViewPr>
    <p:cSldViewPr>
      <p:cViewPr varScale="1">
        <p:scale>
          <a:sx n="69" d="100"/>
          <a:sy n="69" d="100"/>
        </p:scale>
        <p:origin x="1223" y="61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8"/>
    </p:cViewPr>
  </p:sorterViewPr>
  <p:notesViewPr>
    <p:cSldViewPr>
      <p:cViewPr varScale="1">
        <p:scale>
          <a:sx n="47" d="100"/>
          <a:sy n="47" d="100"/>
        </p:scale>
        <p:origin x="27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14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52388"/>
            <a:ext cx="92055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318B3-CF94-4338-9C47-A02F66CD6F1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05750" y="6237288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E3554-2F4C-4F81-A61C-F7B03B5D2EA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66901" y="634574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041F5-C80F-41AD-85A6-1DB15A00DD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43" y="1506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D8894C89-F3FE-40C0-A5F3-ADEF3E1A655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82"/>
          <p:cNvSpPr>
            <a:spLocks noGrp="1" noChangeArrowheads="1"/>
          </p:cNvSpPr>
          <p:nvPr>
            <p:ph type="ctrTitle" sz="quarter" idx="4294967295"/>
          </p:nvPr>
        </p:nvSpPr>
        <p:spPr>
          <a:xfrm>
            <a:off x="0" y="2193894"/>
            <a:ext cx="9906000" cy="1989199"/>
          </a:xfr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第一章 第二讲  </a:t>
            </a:r>
            <a:b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RISC-V</a:t>
            </a: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软硬件生态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98C79F-1A9B-4C07-AA91-F7E12301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97731" y="1530351"/>
            <a:ext cx="8089900" cy="359727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3D5C00"/>
                </a:solidFill>
                <a:ea typeface="宋体" charset="-122"/>
              </a:rPr>
              <a:t>1.</a:t>
            </a:r>
            <a:r>
              <a:rPr lang="zh-CN" altLang="en-US" dirty="0">
                <a:solidFill>
                  <a:srgbClr val="3D5C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3D5C00"/>
                </a:solidFill>
                <a:ea typeface="宋体" charset="-122"/>
              </a:rPr>
              <a:t>RISC-V</a:t>
            </a:r>
            <a:r>
              <a:rPr lang="zh-CN" altLang="en-US" dirty="0">
                <a:solidFill>
                  <a:srgbClr val="3D5C00"/>
                </a:solidFill>
                <a:ea typeface="宋体" charset="-122"/>
              </a:rPr>
              <a:t>软硬件生态</a:t>
            </a:r>
            <a:endParaRPr lang="en-US" altLang="zh-CN" dirty="0">
              <a:solidFill>
                <a:srgbClr val="3D5C00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solidFill>
                <a:srgbClr val="3D5C00"/>
              </a:solidFill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3D5C00"/>
                </a:solidFill>
                <a:ea typeface="宋体" charset="-122"/>
              </a:rPr>
              <a:t>2</a:t>
            </a:r>
            <a:r>
              <a:rPr lang="zh-CN" altLang="en-US" dirty="0">
                <a:solidFill>
                  <a:srgbClr val="3D5C00"/>
                </a:solidFill>
                <a:ea typeface="宋体" charset="-122"/>
              </a:rPr>
              <a:t>. </a:t>
            </a:r>
            <a:r>
              <a:rPr lang="en-US" altLang="zh-CN" dirty="0">
                <a:solidFill>
                  <a:srgbClr val="3D5C00"/>
                </a:solidFill>
                <a:ea typeface="宋体" charset="-122"/>
              </a:rPr>
              <a:t>RISC-V</a:t>
            </a:r>
            <a:r>
              <a:rPr lang="ja-JP" altLang="en-US" dirty="0">
                <a:solidFill>
                  <a:srgbClr val="3D5C00"/>
                </a:solidFill>
                <a:ea typeface="宋体" charset="-122"/>
              </a:rPr>
              <a:t>软硬件生态</a:t>
            </a:r>
            <a:endParaRPr lang="zh-CN" altLang="en-US" dirty="0">
              <a:solidFill>
                <a:srgbClr val="3D5C00"/>
              </a:solidFill>
              <a:ea typeface="宋体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solidFill>
                <a:srgbClr val="3D5C00"/>
              </a:solidFill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1800" dirty="0">
              <a:ea typeface="宋体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A3F2F0-AEA2-40CD-8A4C-B59080E3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CB407-F6B9-27BB-03DC-02C2049B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RISC-V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硬件生态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内容占位符 5" descr="电子设备的屏幕&#10;&#10;描述已自动生成">
            <a:extLst>
              <a:ext uri="{FF2B5EF4-FFF2-40B4-BE49-F238E27FC236}">
                <a16:creationId xmlns:a16="http://schemas.microsoft.com/office/drawing/2014/main" id="{BE2F8C4B-DB6A-0C36-8870-14C5D4168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04" y="1370407"/>
            <a:ext cx="3447765" cy="460851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B2E493-6822-D58A-E291-9B2A790C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7F9CD6-D33A-C9E2-152D-133EE81B819D}"/>
              </a:ext>
            </a:extLst>
          </p:cNvPr>
          <p:cNvSpPr txBox="1"/>
          <p:nvPr/>
        </p:nvSpPr>
        <p:spPr>
          <a:xfrm>
            <a:off x="577238" y="1431509"/>
            <a:ext cx="48197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阿里巴巴旗下半导体公司平头哥发布了它的首款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RISC-V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处理器“玄铁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910”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XuanTie910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）。</a:t>
            </a:r>
            <a:endParaRPr lang="en-US" altLang="zh-CN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阿里巴巴称它是目前性能最强的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RISC-V 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处理器，支持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16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核，主频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2.5GHz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，单核性能达到 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7.1 Coremark/MHz</a:t>
            </a:r>
          </a:p>
          <a:p>
            <a:pPr algn="l"/>
            <a:r>
              <a:rPr lang="en-US" altLang="zh-CN" b="0" dirty="0">
                <a:solidFill>
                  <a:srgbClr val="4D5156"/>
                </a:solidFill>
                <a:latin typeface="arial" panose="020B0604020202020204" pitchFamily="34" charset="0"/>
              </a:rPr>
              <a:t>	</a:t>
            </a:r>
            <a:r>
              <a:rPr lang="zh-CN" altLang="en-US" b="0" dirty="0">
                <a:solidFill>
                  <a:srgbClr val="4D5156"/>
                </a:solidFill>
                <a:latin typeface="arial" panose="020B0604020202020204" pitchFamily="34" charset="0"/>
              </a:rPr>
              <a:t>是业界首个实现每周期 </a:t>
            </a:r>
            <a:r>
              <a:rPr lang="en-US" altLang="zh-CN" b="0" dirty="0">
                <a:solidFill>
                  <a:srgbClr val="4D5156"/>
                </a:solidFill>
                <a:latin typeface="arial" panose="020B0604020202020204" pitchFamily="34" charset="0"/>
              </a:rPr>
              <a:t>2 </a:t>
            </a:r>
            <a:r>
              <a:rPr lang="zh-CN" altLang="en-US" b="0" dirty="0">
                <a:solidFill>
                  <a:srgbClr val="4D5156"/>
                </a:solidFill>
                <a:latin typeface="arial" panose="020B0604020202020204" pitchFamily="34" charset="0"/>
              </a:rPr>
              <a:t>条内存访问的 </a:t>
            </a:r>
            <a:r>
              <a:rPr lang="en-US" altLang="zh-CN" b="0" dirty="0">
                <a:solidFill>
                  <a:srgbClr val="4D5156"/>
                </a:solidFill>
                <a:latin typeface="arial" panose="020B0604020202020204" pitchFamily="34" charset="0"/>
              </a:rPr>
              <a:t>RISC-V </a:t>
            </a:r>
            <a:r>
              <a:rPr lang="zh-CN" altLang="en-US" b="0" dirty="0">
                <a:solidFill>
                  <a:srgbClr val="4D5156"/>
                </a:solidFill>
                <a:latin typeface="arial" panose="020B0604020202020204" pitchFamily="34" charset="0"/>
              </a:rPr>
              <a:t>处理器；二是它基于 </a:t>
            </a:r>
            <a:r>
              <a:rPr lang="en-US" altLang="zh-CN" b="0" dirty="0">
                <a:solidFill>
                  <a:srgbClr val="4D5156"/>
                </a:solidFill>
                <a:latin typeface="arial" panose="020B0604020202020204" pitchFamily="34" charset="0"/>
              </a:rPr>
              <a:t>RISC-V </a:t>
            </a:r>
            <a:r>
              <a:rPr lang="zh-CN" altLang="en-US" b="0" dirty="0">
                <a:solidFill>
                  <a:srgbClr val="4D5156"/>
                </a:solidFill>
                <a:latin typeface="arial" panose="020B0604020202020204" pitchFamily="34" charset="0"/>
              </a:rPr>
              <a:t>扩展了 </a:t>
            </a:r>
            <a:r>
              <a:rPr lang="en-US" altLang="zh-CN" b="0" dirty="0">
                <a:solidFill>
                  <a:srgbClr val="4D5156"/>
                </a:solidFill>
                <a:latin typeface="arial" panose="020B0604020202020204" pitchFamily="34" charset="0"/>
              </a:rPr>
              <a:t>50 </a:t>
            </a:r>
            <a:r>
              <a:rPr lang="zh-CN" altLang="en-US" b="0" dirty="0">
                <a:solidFill>
                  <a:srgbClr val="4D5156"/>
                </a:solidFill>
                <a:latin typeface="arial" panose="020B0604020202020204" pitchFamily="34" charset="0"/>
              </a:rPr>
              <a:t>余条指令，系统性增强了 </a:t>
            </a:r>
            <a:r>
              <a:rPr lang="en-US" altLang="zh-CN" b="0" dirty="0">
                <a:solidFill>
                  <a:srgbClr val="4D5156"/>
                </a:solidFill>
                <a:latin typeface="arial" panose="020B0604020202020204" pitchFamily="34" charset="0"/>
              </a:rPr>
              <a:t>RISC-V </a:t>
            </a:r>
            <a:r>
              <a:rPr lang="zh-CN" altLang="en-US" b="0" dirty="0">
                <a:solidFill>
                  <a:srgbClr val="4D5156"/>
                </a:solidFill>
                <a:latin typeface="arial" panose="020B0604020202020204" pitchFamily="34" charset="0"/>
              </a:rPr>
              <a:t>的计算、存储和多核等方面能力。</a:t>
            </a:r>
            <a:endParaRPr lang="en-US" b="0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2681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CB407-F6B9-27BB-03DC-02C2049B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RISC-V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硬件生态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E2F8C4B-DB6A-0C36-8870-14C5D4168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9104" y="1376854"/>
            <a:ext cx="3447765" cy="459561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B2E493-6822-D58A-E291-9B2A790C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E9FBF3-1E85-4532-2430-E43B0CCE0323}"/>
              </a:ext>
            </a:extLst>
          </p:cNvPr>
          <p:cNvSpPr txBox="1"/>
          <p:nvPr/>
        </p:nvSpPr>
        <p:spPr>
          <a:xfrm>
            <a:off x="1141370" y="184482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A574C5-ABA8-EC86-EF85-8F87E3B5FFC0}"/>
              </a:ext>
            </a:extLst>
          </p:cNvPr>
          <p:cNvSpPr txBox="1"/>
          <p:nvPr/>
        </p:nvSpPr>
        <p:spPr>
          <a:xfrm>
            <a:off x="577238" y="1431509"/>
            <a:ext cx="48197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中国科学院计算所在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2020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年发布“香山”高性能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RISC-V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处理器开源项目，香山以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Chisel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硬件描述语言开发。</a:t>
            </a:r>
            <a:endParaRPr lang="en-US" altLang="zh-CN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b="0" dirty="0">
                <a:solidFill>
                  <a:srgbClr val="4D5156"/>
                </a:solidFill>
                <a:latin typeface="arial" panose="020B0604020202020204" pitchFamily="34" charset="0"/>
              </a:rPr>
              <a:t>	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第一版“雁栖湖架构”使用台积电的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28nm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制程，工作频率为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1.3GHz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3913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1580D-6480-A80D-AD26-847470B6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31FEF7-4ADA-D2B3-7828-FC25DCD1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91BDF5A-9A47-8D59-4377-D1FDDCCB7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792" y="2996952"/>
            <a:ext cx="8928100" cy="4608513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T</a:t>
            </a:r>
            <a:r>
              <a:rPr lang="en-US" altLang="zh-CN" sz="6600" dirty="0"/>
              <a:t>hanks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3396679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31069</TotalTime>
  <Words>171</Words>
  <Application>Microsoft Office PowerPoint</Application>
  <PresentationFormat>A4 纸张(210x297 毫米)</PresentationFormat>
  <Paragraphs>19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Monotype Sorts</vt:lpstr>
      <vt:lpstr>Arial</vt:lpstr>
      <vt:lpstr>Arial</vt:lpstr>
      <vt:lpstr>Arial Narrow</vt:lpstr>
      <vt:lpstr>Times New Roman</vt:lpstr>
      <vt:lpstr>Wingdings</vt:lpstr>
      <vt:lpstr>通用信息 (标准)</vt:lpstr>
      <vt:lpstr>第一章 第二讲   RISC-V软硬件生态</vt:lpstr>
      <vt:lpstr>PowerPoint 演示文稿</vt:lpstr>
      <vt:lpstr>RISC-V硬件生态</vt:lpstr>
      <vt:lpstr>RISC-V硬件生态</vt:lpstr>
      <vt:lpstr>PowerPoint 演示文稿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KiritakeKumi</cp:lastModifiedBy>
  <cp:revision>3027</cp:revision>
  <cp:lastPrinted>2011-09-02T04:24:48Z</cp:lastPrinted>
  <dcterms:created xsi:type="dcterms:W3CDTF">2001-03-21T12:57:26Z</dcterms:created>
  <dcterms:modified xsi:type="dcterms:W3CDTF">2022-06-24T02:50:25Z</dcterms:modified>
</cp:coreProperties>
</file>