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15" r:id="rId4"/>
    <p:sldId id="314" r:id="rId5"/>
    <p:sldId id="311" r:id="rId6"/>
    <p:sldId id="313" r:id="rId7"/>
    <p:sldId id="316" r:id="rId8"/>
    <p:sldId id="318" r:id="rId9"/>
    <p:sldId id="321" r:id="rId10"/>
    <p:sldId id="322" r:id="rId11"/>
    <p:sldId id="319" r:id="rId12"/>
    <p:sldId id="320" r:id="rId13"/>
    <p:sldId id="312" r:id="rId14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1" autoAdjust="0"/>
    <p:restoredTop sz="79420" autoAdjust="0"/>
  </p:normalViewPr>
  <p:slideViewPr>
    <p:cSldViewPr>
      <p:cViewPr varScale="1">
        <p:scale>
          <a:sx n="69" d="100"/>
          <a:sy n="69" d="100"/>
        </p:scale>
        <p:origin x="1223" y="6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8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14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53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82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inux</a:t>
            </a:r>
            <a:r>
              <a:rPr lang="zh-CN" altLang="en-US" dirty="0"/>
              <a:t>操作系统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9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编译器以及运行库（节选）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4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第一章 第二讲 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RISC-V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软硬件生态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98C79F-1A9B-4C07-AA91-F7E1230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9D042-7815-D36A-A0C0-1ED8F523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zh-CN" altLang="en-US" dirty="0"/>
              <a:t>软件生态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3090E-8984-1E22-026B-E552AD76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配置验证工具</a:t>
            </a:r>
            <a:endParaRPr lang="en-US" altLang="zh-CN" dirty="0"/>
          </a:p>
          <a:p>
            <a:r>
              <a:rPr lang="zh-CN" altLang="en-US" dirty="0"/>
              <a:t>加速库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DA2B0F-CBE6-CBBB-1E81-7FA52363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9611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0DCB-99E1-21A7-966F-BDD4CEF8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zh-CN" altLang="en-US" dirty="0"/>
              <a:t>软件生态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9EAF8FC-6645-AABA-9704-D6412EE8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480" y="1385729"/>
            <a:ext cx="8534136" cy="491912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D83A2-436F-4F2B-3A21-55BEA956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9700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0DCB-99E1-21A7-966F-BDD4CEF8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zh-CN" altLang="en-US" dirty="0"/>
              <a:t>软件生态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A0AC7-5F98-D93B-2E21-23100842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D83A2-436F-4F2B-3A21-55BEA956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AD4C3C-AEBF-59E6-D52C-C109EE4C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43" y="1221141"/>
            <a:ext cx="7901533" cy="51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392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1580D-6480-A80D-AD26-847470B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1FEF7-4ADA-D2B3-7828-FC25DCD1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1BDF5A-9A47-8D59-4377-D1FDDCCB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792" y="2996952"/>
            <a:ext cx="8928100" cy="4608513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T</a:t>
            </a:r>
            <a:r>
              <a:rPr lang="en-US" altLang="zh-CN" sz="6600" dirty="0"/>
              <a:t>hanks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339667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97731" y="1530351"/>
            <a:ext cx="8089900" cy="35972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1.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RISC-V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硬件生态</a:t>
            </a: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2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. 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RISC-V</a:t>
            </a:r>
            <a:r>
              <a:rPr lang="ja-JP" altLang="en-US" dirty="0">
                <a:solidFill>
                  <a:srgbClr val="3D5C00"/>
                </a:solidFill>
                <a:ea typeface="宋体" charset="-122"/>
              </a:rPr>
              <a:t>软件生态</a:t>
            </a:r>
            <a:endParaRPr lang="zh-CN" altLang="en-US" dirty="0">
              <a:solidFill>
                <a:srgbClr val="3D5C00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3D5C00"/>
              </a:solidFill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 dirty="0">
              <a:ea typeface="宋体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A3F2F0-AEA2-40CD-8A4C-B59080E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20752" y="2971800"/>
            <a:ext cx="8015709" cy="1898649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rgbClr val="3D5C00"/>
                </a:solidFill>
                <a:ea typeface="宋体" charset="-122"/>
              </a:rPr>
              <a:t>RISC-V</a:t>
            </a:r>
            <a:r>
              <a:rPr lang="zh-CN" altLang="en-US" sz="4400" dirty="0">
                <a:solidFill>
                  <a:srgbClr val="3D5C00"/>
                </a:solidFill>
                <a:ea typeface="宋体" charset="-122"/>
              </a:rPr>
              <a:t>硬件生态</a:t>
            </a:r>
            <a:endParaRPr lang="en-US" altLang="zh-CN" sz="4400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3D5C00"/>
              </a:solidFill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 dirty="0">
              <a:ea typeface="宋体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A3F2F0-AEA2-40CD-8A4C-B59080E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80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CB407-F6B9-27BB-03DC-02C2049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RISC-V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硬件生态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2F8C4B-DB6A-0C36-8870-14C5D4168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9104" y="2557013"/>
            <a:ext cx="3447765" cy="22353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2E493-6822-D58A-E291-9B2A790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7F9CD6-D33A-C9E2-152D-133EE81B819D}"/>
              </a:ext>
            </a:extLst>
          </p:cNvPr>
          <p:cNvSpPr txBox="1"/>
          <p:nvPr/>
        </p:nvSpPr>
        <p:spPr>
          <a:xfrm>
            <a:off x="577238" y="1431509"/>
            <a:ext cx="48197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勘智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K510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芯片，采用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RISC-V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双核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CPU@800MHZ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，内置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DSP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协处理器，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运算单元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KPU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支持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BF16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浮点数据格式，是国内少数支持高精度推理计算的端侧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芯片。</a:t>
            </a:r>
            <a:endParaRPr lang="en-US" altLang="zh-C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勘智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K510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外设接口丰富，支持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USB2.0 OTG+PHY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Ethernet MAC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3xSDIO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3xSPI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等高速数据通信接口，以及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4xUART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GPIO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I2C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I2S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等低速接口。除视觉神经网络处理器外，开发板还搭载了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APU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单元，支持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FFT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傅里叶音频处理。</a:t>
            </a:r>
            <a:endParaRPr lang="en-US" altLang="zh-C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41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CB407-F6B9-27BB-03DC-02C2049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RISC-V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硬件生态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内容占位符 5" descr="电子设备的屏幕&#10;&#10;描述已自动生成">
            <a:extLst>
              <a:ext uri="{FF2B5EF4-FFF2-40B4-BE49-F238E27FC236}">
                <a16:creationId xmlns:a16="http://schemas.microsoft.com/office/drawing/2014/main" id="{BE2F8C4B-DB6A-0C36-8870-14C5D4168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1370407"/>
            <a:ext cx="3447765" cy="460851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2E493-6822-D58A-E291-9B2A790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7F9CD6-D33A-C9E2-152D-133EE81B819D}"/>
              </a:ext>
            </a:extLst>
          </p:cNvPr>
          <p:cNvSpPr txBox="1"/>
          <p:nvPr/>
        </p:nvSpPr>
        <p:spPr>
          <a:xfrm>
            <a:off x="577238" y="1431509"/>
            <a:ext cx="48197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阿里巴巴旗下半导体公司平头哥发布了它的首款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RISC-V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处理器“玄铁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910”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XuanTie910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）。</a:t>
            </a:r>
            <a:endParaRPr lang="en-US" altLang="zh-C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阿里巴巴称它是目前性能最强的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RISC-V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处理器，支持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核，主频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2.5GHz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，单核性能达到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7.1 Coremark/MHz</a:t>
            </a:r>
          </a:p>
          <a:p>
            <a:pPr algn="l"/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	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是业界首个实现每周期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2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条内存访问的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RISC-V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处理器；二是它基于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RISC-V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扩展了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50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余条指令，系统性增强了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RISC-V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的计算、存储和多核等方面能力。</a:t>
            </a:r>
            <a:endParaRPr lang="en-US" b="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268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CB407-F6B9-27BB-03DC-02C2049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RISC-V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硬件生态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2F8C4B-DB6A-0C36-8870-14C5D4168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9104" y="1376854"/>
            <a:ext cx="3447765" cy="459561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2E493-6822-D58A-E291-9B2A790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E9FBF3-1E85-4532-2430-E43B0CCE0323}"/>
              </a:ext>
            </a:extLst>
          </p:cNvPr>
          <p:cNvSpPr txBox="1"/>
          <p:nvPr/>
        </p:nvSpPr>
        <p:spPr>
          <a:xfrm>
            <a:off x="1141370" y="184482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A574C5-ABA8-EC86-EF85-8F87E3B5FFC0}"/>
              </a:ext>
            </a:extLst>
          </p:cNvPr>
          <p:cNvSpPr txBox="1"/>
          <p:nvPr/>
        </p:nvSpPr>
        <p:spPr>
          <a:xfrm>
            <a:off x="577238" y="1431509"/>
            <a:ext cx="4819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中国科学院计算所在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年发布“香山”高性能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RISC-V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处理器开源项目，香山以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Chisel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硬件描述语言开发。</a:t>
            </a:r>
            <a:endParaRPr lang="en-US" altLang="zh-C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第一版“雁栖湖架构”使用台积电的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28nm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制程，工作频率为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1.3GHz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391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32720" y="2564904"/>
            <a:ext cx="8089900" cy="3597275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rgbClr val="3D5C00"/>
                </a:solidFill>
                <a:ea typeface="宋体" charset="-122"/>
              </a:rPr>
              <a:t> </a:t>
            </a:r>
            <a:r>
              <a:rPr lang="en-US" altLang="zh-CN" sz="4400" dirty="0">
                <a:solidFill>
                  <a:srgbClr val="3D5C00"/>
                </a:solidFill>
                <a:ea typeface="宋体" charset="-122"/>
              </a:rPr>
              <a:t>RISC-V</a:t>
            </a:r>
            <a:r>
              <a:rPr lang="ja-JP" altLang="en-US" sz="4400" dirty="0">
                <a:solidFill>
                  <a:srgbClr val="3D5C00"/>
                </a:solidFill>
                <a:ea typeface="宋体" charset="-122"/>
              </a:rPr>
              <a:t>软件生态</a:t>
            </a:r>
            <a:endParaRPr lang="zh-CN" altLang="en-US" sz="4400" dirty="0">
              <a:solidFill>
                <a:srgbClr val="3D5C00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3D5C00"/>
              </a:solidFill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 dirty="0">
              <a:ea typeface="宋体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A3F2F0-AEA2-40CD-8A4C-B59080E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77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0DCB-99E1-21A7-966F-BDD4CEF8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zh-CN" altLang="en-US" dirty="0"/>
              <a:t>软件生态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A0AC7-5F98-D93B-2E21-23100842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https://github.com/riscvarchive/riscv-software-list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D83A2-436F-4F2B-3A21-55BEA956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2530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FEAE-FB66-579A-07C0-995ADBD2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zh-CN" altLang="en-US" dirty="0"/>
              <a:t>软件生态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DF1E7-3798-778F-C2F0-5AAD5319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3E98962-960A-DA82-D050-77CE2CC5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模拟器</a:t>
            </a:r>
            <a:endParaRPr lang="en-US" altLang="zh-CN" dirty="0"/>
          </a:p>
          <a:p>
            <a:r>
              <a:rPr lang="zh-CN" altLang="en-US" dirty="0"/>
              <a:t>对象工具链</a:t>
            </a:r>
            <a:endParaRPr lang="en-US" altLang="zh-CN" dirty="0"/>
          </a:p>
          <a:p>
            <a:r>
              <a:rPr lang="zh-CN" altLang="en-US" dirty="0"/>
              <a:t>调试</a:t>
            </a:r>
            <a:endParaRPr lang="en-US" altLang="zh-CN" dirty="0"/>
          </a:p>
          <a:p>
            <a:r>
              <a:rPr lang="en-US" altLang="zh-CN" dirty="0"/>
              <a:t>C </a:t>
            </a:r>
            <a:r>
              <a:rPr lang="zh-CN" altLang="en-US" dirty="0"/>
              <a:t>编译器和库</a:t>
            </a:r>
            <a:endParaRPr lang="en-US" altLang="zh-CN" dirty="0"/>
          </a:p>
          <a:p>
            <a:r>
              <a:rPr lang="zh-CN" altLang="en-US" dirty="0"/>
              <a:t>引导加载程序和监视器</a:t>
            </a:r>
            <a:endParaRPr lang="en-US" altLang="zh-CN" dirty="0"/>
          </a:p>
          <a:p>
            <a:r>
              <a:rPr lang="zh-CN" altLang="en-US" dirty="0"/>
              <a:t>管理程序和相关工具</a:t>
            </a:r>
            <a:endParaRPr lang="en-US" altLang="zh-CN" dirty="0"/>
          </a:p>
          <a:p>
            <a:r>
              <a:rPr lang="zh-CN" altLang="en-US" dirty="0"/>
              <a:t>操作系统和操作系统内核</a:t>
            </a:r>
            <a:endParaRPr lang="en-US" altLang="zh-CN" dirty="0"/>
          </a:p>
          <a:p>
            <a:r>
              <a:rPr lang="zh-CN" altLang="en-US" dirty="0"/>
              <a:t>其他语言的编译器和运行时</a:t>
            </a:r>
            <a:endParaRPr lang="en-US" altLang="zh-CN" dirty="0"/>
          </a:p>
          <a:p>
            <a:r>
              <a:rPr lang="en-US" altLang="zh-CN" dirty="0"/>
              <a:t>IDE</a:t>
            </a:r>
            <a:r>
              <a:rPr lang="zh-CN" altLang="en-US" dirty="0"/>
              <a:t>、</a:t>
            </a:r>
            <a:r>
              <a:rPr lang="en-US" altLang="zh-CN" dirty="0"/>
              <a:t>SDK </a:t>
            </a:r>
            <a:r>
              <a:rPr lang="zh-CN" altLang="en-US" dirty="0"/>
              <a:t>和二进制工具链发行版</a:t>
            </a:r>
            <a:endParaRPr lang="en-US" altLang="zh-CN" dirty="0"/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r>
              <a:rPr lang="zh-CN" altLang="en-US" dirty="0"/>
              <a:t>机器学习</a:t>
            </a:r>
            <a:r>
              <a:rPr lang="en-US" altLang="zh-CN" dirty="0"/>
              <a:t>/</a:t>
            </a:r>
            <a:r>
              <a:rPr lang="zh-CN" altLang="en-US" dirty="0"/>
              <a:t>人工智能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501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31132</TotalTime>
  <Words>373</Words>
  <Application>Microsoft Office PowerPoint</Application>
  <PresentationFormat>A4 纸张(210x297 毫米)</PresentationFormat>
  <Paragraphs>61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Arial</vt:lpstr>
      <vt:lpstr>Arial Narrow</vt:lpstr>
      <vt:lpstr>Times New Roman</vt:lpstr>
      <vt:lpstr>Wingdings</vt:lpstr>
      <vt:lpstr>通用信息 (标准)</vt:lpstr>
      <vt:lpstr>第一章 第二讲   RISC-V软硬件生态</vt:lpstr>
      <vt:lpstr>PowerPoint 演示文稿</vt:lpstr>
      <vt:lpstr>PowerPoint 演示文稿</vt:lpstr>
      <vt:lpstr>RISC-V硬件生态</vt:lpstr>
      <vt:lpstr>RISC-V硬件生态</vt:lpstr>
      <vt:lpstr>RISC-V硬件生态</vt:lpstr>
      <vt:lpstr>PowerPoint 演示文稿</vt:lpstr>
      <vt:lpstr>RISC-V 软件生态</vt:lpstr>
      <vt:lpstr>RISC-V 软件生态</vt:lpstr>
      <vt:lpstr>RISC-V 软件生态</vt:lpstr>
      <vt:lpstr>RISC-V 软件生态</vt:lpstr>
      <vt:lpstr>RISC-V 软件生态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KiritakeKumi</cp:lastModifiedBy>
  <cp:revision>3030</cp:revision>
  <cp:lastPrinted>2011-09-02T04:24:48Z</cp:lastPrinted>
  <dcterms:created xsi:type="dcterms:W3CDTF">2001-03-21T12:57:26Z</dcterms:created>
  <dcterms:modified xsi:type="dcterms:W3CDTF">2022-06-24T07:55:06Z</dcterms:modified>
</cp:coreProperties>
</file>